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4"/>
    <p:sldMasterId id="2147483678" r:id="rId5"/>
    <p:sldMasterId id="2147483664" r:id="rId6"/>
    <p:sldMasterId id="2147483706" r:id="rId7"/>
  </p:sldMasterIdLst>
  <p:notesMasterIdLst>
    <p:notesMasterId r:id="rId16"/>
  </p:notesMasterIdLst>
  <p:handoutMasterIdLst>
    <p:handoutMasterId r:id="rId17"/>
  </p:handoutMasterIdLst>
  <p:sldIdLst>
    <p:sldId id="256" r:id="rId8"/>
    <p:sldId id="278" r:id="rId9"/>
    <p:sldId id="272" r:id="rId10"/>
    <p:sldId id="273" r:id="rId11"/>
    <p:sldId id="274" r:id="rId12"/>
    <p:sldId id="275" r:id="rId13"/>
    <p:sldId id="277" r:id="rId14"/>
    <p:sldId id="260" r:id="rId15"/>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IAA Teal A4" id="{8574CD1C-97A2-4A77-8BBB-8C0C95016773}">
          <p14:sldIdLst>
            <p14:sldId id="256"/>
            <p14:sldId id="278"/>
            <p14:sldId id="272"/>
            <p14:sldId id="273"/>
            <p14:sldId id="274"/>
            <p14:sldId id="275"/>
            <p14:sldId id="277"/>
            <p14:sldId id="260"/>
          </p14:sldIdLst>
        </p14:section>
        <p14:section name="Instructions" id="{25F0BE44-6D5C-4DF7-96B9-C4C018FFB9C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3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A85D9-2BE3-4809-9EA1-DAF7CB25E33A}" v="27" dt="2024-08-13T01:53:21.340"/>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757" autoAdjust="0"/>
  </p:normalViewPr>
  <p:slideViewPr>
    <p:cSldViewPr snapToGrid="0">
      <p:cViewPr varScale="1">
        <p:scale>
          <a:sx n="53" d="100"/>
          <a:sy n="53" d="100"/>
        </p:scale>
        <p:origin x="1520" y="4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s, Bridget" userId="61601f7c-dce4-4d4a-8e7f-537bb11a90d4" providerId="ADAL" clId="{195A85D9-2BE3-4809-9EA1-DAF7CB25E33A}"/>
    <pc:docChg chg="undo custSel addSld delSld modSld sldOrd modSection">
      <pc:chgData name="Smits, Bridget" userId="61601f7c-dce4-4d4a-8e7f-537bb11a90d4" providerId="ADAL" clId="{195A85D9-2BE3-4809-9EA1-DAF7CB25E33A}" dt="2024-08-13T01:53:36.033" v="1839" actId="1076"/>
      <pc:docMkLst>
        <pc:docMk/>
      </pc:docMkLst>
      <pc:sldChg chg="modSp mod modNotesTx">
        <pc:chgData name="Smits, Bridget" userId="61601f7c-dce4-4d4a-8e7f-537bb11a90d4" providerId="ADAL" clId="{195A85D9-2BE3-4809-9EA1-DAF7CB25E33A}" dt="2024-08-12T11:58:39.772" v="1740" actId="20577"/>
        <pc:sldMkLst>
          <pc:docMk/>
          <pc:sldMk cId="1587621301" sldId="256"/>
        </pc:sldMkLst>
        <pc:spChg chg="mod">
          <ac:chgData name="Smits, Bridget" userId="61601f7c-dce4-4d4a-8e7f-537bb11a90d4" providerId="ADAL" clId="{195A85D9-2BE3-4809-9EA1-DAF7CB25E33A}" dt="2024-08-12T10:26:13.365" v="1708" actId="1076"/>
          <ac:spMkLst>
            <pc:docMk/>
            <pc:sldMk cId="1587621301" sldId="256"/>
            <ac:spMk id="2" creationId="{A5BE4B70-E2D6-4B0D-83B5-E4F9BB0C1722}"/>
          </ac:spMkLst>
        </pc:spChg>
      </pc:sldChg>
      <pc:sldChg chg="addSp modSp del mod modNotesTx">
        <pc:chgData name="Smits, Bridget" userId="61601f7c-dce4-4d4a-8e7f-537bb11a90d4" providerId="ADAL" clId="{195A85D9-2BE3-4809-9EA1-DAF7CB25E33A}" dt="2024-08-12T07:38:26.495" v="1609" actId="47"/>
        <pc:sldMkLst>
          <pc:docMk/>
          <pc:sldMk cId="1137469460" sldId="259"/>
        </pc:sldMkLst>
        <pc:spChg chg="mod">
          <ac:chgData name="Smits, Bridget" userId="61601f7c-dce4-4d4a-8e7f-537bb11a90d4" providerId="ADAL" clId="{195A85D9-2BE3-4809-9EA1-DAF7CB25E33A}" dt="2024-08-08T23:57:05.264" v="1079" actId="1076"/>
          <ac:spMkLst>
            <pc:docMk/>
            <pc:sldMk cId="1137469460" sldId="259"/>
            <ac:spMk id="2" creationId="{08FA2EAC-9949-484A-A6A6-46F61B1778F0}"/>
          </ac:spMkLst>
        </pc:spChg>
        <pc:spChg chg="mod">
          <ac:chgData name="Smits, Bridget" userId="61601f7c-dce4-4d4a-8e7f-537bb11a90d4" providerId="ADAL" clId="{195A85D9-2BE3-4809-9EA1-DAF7CB25E33A}" dt="2024-08-09T01:06:30.094" v="1511" actId="20577"/>
          <ac:spMkLst>
            <pc:docMk/>
            <pc:sldMk cId="1137469460" sldId="259"/>
            <ac:spMk id="3" creationId="{0DA3C122-F0FE-43D7-AE10-E6051A60C66E}"/>
          </ac:spMkLst>
        </pc:spChg>
        <pc:spChg chg="mod">
          <ac:chgData name="Smits, Bridget" userId="61601f7c-dce4-4d4a-8e7f-537bb11a90d4" providerId="ADAL" clId="{195A85D9-2BE3-4809-9EA1-DAF7CB25E33A}" dt="2024-08-08T06:49:57.729" v="926"/>
          <ac:spMkLst>
            <pc:docMk/>
            <pc:sldMk cId="1137469460" sldId="259"/>
            <ac:spMk id="4" creationId="{534BA54E-33AF-4113-AA88-3A811B78C544}"/>
          </ac:spMkLst>
        </pc:spChg>
        <pc:picChg chg="add mod">
          <ac:chgData name="Smits, Bridget" userId="61601f7c-dce4-4d4a-8e7f-537bb11a90d4" providerId="ADAL" clId="{195A85D9-2BE3-4809-9EA1-DAF7CB25E33A}" dt="2024-08-09T01:06:06.750" v="1349" actId="1076"/>
          <ac:picMkLst>
            <pc:docMk/>
            <pc:sldMk cId="1137469460" sldId="259"/>
            <ac:picMk id="7" creationId="{A0809A7D-04AC-33F3-356C-33AD2A58852C}"/>
          </ac:picMkLst>
        </pc:picChg>
      </pc:sldChg>
      <pc:sldChg chg="delSp modSp mod ord">
        <pc:chgData name="Smits, Bridget" userId="61601f7c-dce4-4d4a-8e7f-537bb11a90d4" providerId="ADAL" clId="{195A85D9-2BE3-4809-9EA1-DAF7CB25E33A}" dt="2024-08-12T10:26:52.672" v="1715"/>
        <pc:sldMkLst>
          <pc:docMk/>
          <pc:sldMk cId="654552050" sldId="260"/>
        </pc:sldMkLst>
        <pc:spChg chg="mod">
          <ac:chgData name="Smits, Bridget" userId="61601f7c-dce4-4d4a-8e7f-537bb11a90d4" providerId="ADAL" clId="{195A85D9-2BE3-4809-9EA1-DAF7CB25E33A}" dt="2024-08-08T06:50:11.320" v="941" actId="20577"/>
          <ac:spMkLst>
            <pc:docMk/>
            <pc:sldMk cId="654552050" sldId="260"/>
            <ac:spMk id="2" creationId="{05A19F71-10EF-4B24-A95E-F5A6EDB08483}"/>
          </ac:spMkLst>
        </pc:spChg>
        <pc:spChg chg="del mod">
          <ac:chgData name="Smits, Bridget" userId="61601f7c-dce4-4d4a-8e7f-537bb11a90d4" providerId="ADAL" clId="{195A85D9-2BE3-4809-9EA1-DAF7CB25E33A}" dt="2024-08-08T06:50:18.479" v="944" actId="478"/>
          <ac:spMkLst>
            <pc:docMk/>
            <pc:sldMk cId="654552050" sldId="260"/>
            <ac:spMk id="3" creationId="{8D9D829E-9091-47B3-AF63-8312E1B7CAF6}"/>
          </ac:spMkLst>
        </pc:spChg>
        <pc:spChg chg="mod">
          <ac:chgData name="Smits, Bridget" userId="61601f7c-dce4-4d4a-8e7f-537bb11a90d4" providerId="ADAL" clId="{195A85D9-2BE3-4809-9EA1-DAF7CB25E33A}" dt="2024-08-12T10:26:52.672" v="1715"/>
          <ac:spMkLst>
            <pc:docMk/>
            <pc:sldMk cId="654552050" sldId="260"/>
            <ac:spMk id="7" creationId="{9777E417-15E4-4BB1-8EA8-0EF3A0F45E6A}"/>
          </ac:spMkLst>
        </pc:spChg>
      </pc:sldChg>
      <pc:sldChg chg="del">
        <pc:chgData name="Smits, Bridget" userId="61601f7c-dce4-4d4a-8e7f-537bb11a90d4" providerId="ADAL" clId="{195A85D9-2BE3-4809-9EA1-DAF7CB25E33A}" dt="2024-08-08T06:50:19.690" v="945" actId="47"/>
        <pc:sldMkLst>
          <pc:docMk/>
          <pc:sldMk cId="242500152" sldId="261"/>
        </pc:sldMkLst>
      </pc:sldChg>
      <pc:sldChg chg="del">
        <pc:chgData name="Smits, Bridget" userId="61601f7c-dce4-4d4a-8e7f-537bb11a90d4" providerId="ADAL" clId="{195A85D9-2BE3-4809-9EA1-DAF7CB25E33A}" dt="2024-08-08T06:50:20.292" v="946" actId="47"/>
        <pc:sldMkLst>
          <pc:docMk/>
          <pc:sldMk cId="3818248677" sldId="263"/>
        </pc:sldMkLst>
      </pc:sldChg>
      <pc:sldChg chg="del">
        <pc:chgData name="Smits, Bridget" userId="61601f7c-dce4-4d4a-8e7f-537bb11a90d4" providerId="ADAL" clId="{195A85D9-2BE3-4809-9EA1-DAF7CB25E33A}" dt="2024-08-08T06:50:20.810" v="947" actId="47"/>
        <pc:sldMkLst>
          <pc:docMk/>
          <pc:sldMk cId="4104808902" sldId="266"/>
        </pc:sldMkLst>
      </pc:sldChg>
      <pc:sldChg chg="del">
        <pc:chgData name="Smits, Bridget" userId="61601f7c-dce4-4d4a-8e7f-537bb11a90d4" providerId="ADAL" clId="{195A85D9-2BE3-4809-9EA1-DAF7CB25E33A}" dt="2024-08-08T06:50:21.308" v="948" actId="47"/>
        <pc:sldMkLst>
          <pc:docMk/>
          <pc:sldMk cId="2075368284" sldId="267"/>
        </pc:sldMkLst>
      </pc:sldChg>
      <pc:sldChg chg="del">
        <pc:chgData name="Smits, Bridget" userId="61601f7c-dce4-4d4a-8e7f-537bb11a90d4" providerId="ADAL" clId="{195A85D9-2BE3-4809-9EA1-DAF7CB25E33A}" dt="2024-08-08T06:50:21.896" v="949" actId="47"/>
        <pc:sldMkLst>
          <pc:docMk/>
          <pc:sldMk cId="139516970" sldId="268"/>
        </pc:sldMkLst>
      </pc:sldChg>
      <pc:sldChg chg="del">
        <pc:chgData name="Smits, Bridget" userId="61601f7c-dce4-4d4a-8e7f-537bb11a90d4" providerId="ADAL" clId="{195A85D9-2BE3-4809-9EA1-DAF7CB25E33A}" dt="2024-08-08T06:50:22.434" v="950" actId="47"/>
        <pc:sldMkLst>
          <pc:docMk/>
          <pc:sldMk cId="2489488897" sldId="269"/>
        </pc:sldMkLst>
      </pc:sldChg>
      <pc:sldChg chg="del">
        <pc:chgData name="Smits, Bridget" userId="61601f7c-dce4-4d4a-8e7f-537bb11a90d4" providerId="ADAL" clId="{195A85D9-2BE3-4809-9EA1-DAF7CB25E33A}" dt="2024-08-08T06:50:05.330" v="929" actId="47"/>
        <pc:sldMkLst>
          <pc:docMk/>
          <pc:sldMk cId="1881904108" sldId="270"/>
        </pc:sldMkLst>
      </pc:sldChg>
      <pc:sldChg chg="modSp del mod modNotesTx">
        <pc:chgData name="Smits, Bridget" userId="61601f7c-dce4-4d4a-8e7f-537bb11a90d4" providerId="ADAL" clId="{195A85D9-2BE3-4809-9EA1-DAF7CB25E33A}" dt="2024-08-12T07:37:32.093" v="1608" actId="47"/>
        <pc:sldMkLst>
          <pc:docMk/>
          <pc:sldMk cId="2555831660" sldId="271"/>
        </pc:sldMkLst>
        <pc:spChg chg="mod">
          <ac:chgData name="Smits, Bridget" userId="61601f7c-dce4-4d4a-8e7f-537bb11a90d4" providerId="ADAL" clId="{195A85D9-2BE3-4809-9EA1-DAF7CB25E33A}" dt="2024-08-08T06:49:14.613" v="919" actId="403"/>
          <ac:spMkLst>
            <pc:docMk/>
            <pc:sldMk cId="2555831660" sldId="271"/>
            <ac:spMk id="3" creationId="{98615DC0-9533-3CBD-A74E-FAB35C6CC9C5}"/>
          </ac:spMkLst>
        </pc:spChg>
        <pc:spChg chg="mod">
          <ac:chgData name="Smits, Bridget" userId="61601f7c-dce4-4d4a-8e7f-537bb11a90d4" providerId="ADAL" clId="{195A85D9-2BE3-4809-9EA1-DAF7CB25E33A}" dt="2024-08-08T06:48:15.047" v="816"/>
          <ac:spMkLst>
            <pc:docMk/>
            <pc:sldMk cId="2555831660" sldId="271"/>
            <ac:spMk id="4" creationId="{001413DD-8D11-A5D6-D87E-BB97140D0617}"/>
          </ac:spMkLst>
        </pc:spChg>
      </pc:sldChg>
      <pc:sldChg chg="modSp mod ord modNotesTx">
        <pc:chgData name="Smits, Bridget" userId="61601f7c-dce4-4d4a-8e7f-537bb11a90d4" providerId="ADAL" clId="{195A85D9-2BE3-4809-9EA1-DAF7CB25E33A}" dt="2024-08-13T01:49:58.253" v="1776" actId="21"/>
        <pc:sldMkLst>
          <pc:docMk/>
          <pc:sldMk cId="2245763622" sldId="272"/>
        </pc:sldMkLst>
        <pc:spChg chg="mod">
          <ac:chgData name="Smits, Bridget" userId="61601f7c-dce4-4d4a-8e7f-537bb11a90d4" providerId="ADAL" clId="{195A85D9-2BE3-4809-9EA1-DAF7CB25E33A}" dt="2024-08-13T01:49:58.253" v="1776" actId="21"/>
          <ac:spMkLst>
            <pc:docMk/>
            <pc:sldMk cId="2245763622" sldId="272"/>
            <ac:spMk id="3" creationId="{0DA3C122-F0FE-43D7-AE10-E6051A60C66E}"/>
          </ac:spMkLst>
        </pc:spChg>
        <pc:spChg chg="mod">
          <ac:chgData name="Smits, Bridget" userId="61601f7c-dce4-4d4a-8e7f-537bb11a90d4" providerId="ADAL" clId="{195A85D9-2BE3-4809-9EA1-DAF7CB25E33A}" dt="2024-08-12T10:26:26.506" v="1709"/>
          <ac:spMkLst>
            <pc:docMk/>
            <pc:sldMk cId="2245763622" sldId="272"/>
            <ac:spMk id="4" creationId="{534BA54E-33AF-4113-AA88-3A811B78C544}"/>
          </ac:spMkLst>
        </pc:spChg>
        <pc:picChg chg="mod">
          <ac:chgData name="Smits, Bridget" userId="61601f7c-dce4-4d4a-8e7f-537bb11a90d4" providerId="ADAL" clId="{195A85D9-2BE3-4809-9EA1-DAF7CB25E33A}" dt="2024-08-08T06:49:44.828" v="924" actId="1076"/>
          <ac:picMkLst>
            <pc:docMk/>
            <pc:sldMk cId="2245763622" sldId="272"/>
            <ac:picMk id="7" creationId="{F697E572-3DDC-3F69-C0B7-844420AF24EF}"/>
          </ac:picMkLst>
        </pc:picChg>
      </pc:sldChg>
      <pc:sldChg chg="addSp delSp modSp mod ord modNotesTx">
        <pc:chgData name="Smits, Bridget" userId="61601f7c-dce4-4d4a-8e7f-537bb11a90d4" providerId="ADAL" clId="{195A85D9-2BE3-4809-9EA1-DAF7CB25E33A}" dt="2024-08-13T01:50:25.432" v="1800" actId="20577"/>
        <pc:sldMkLst>
          <pc:docMk/>
          <pc:sldMk cId="2111449650" sldId="273"/>
        </pc:sldMkLst>
        <pc:spChg chg="mod">
          <ac:chgData name="Smits, Bridget" userId="61601f7c-dce4-4d4a-8e7f-537bb11a90d4" providerId="ADAL" clId="{195A85D9-2BE3-4809-9EA1-DAF7CB25E33A}" dt="2024-08-13T01:50:25.432" v="1800" actId="20577"/>
          <ac:spMkLst>
            <pc:docMk/>
            <pc:sldMk cId="2111449650" sldId="273"/>
            <ac:spMk id="3" creationId="{0DA3C122-F0FE-43D7-AE10-E6051A60C66E}"/>
          </ac:spMkLst>
        </pc:spChg>
        <pc:spChg chg="mod">
          <ac:chgData name="Smits, Bridget" userId="61601f7c-dce4-4d4a-8e7f-537bb11a90d4" providerId="ADAL" clId="{195A85D9-2BE3-4809-9EA1-DAF7CB25E33A}" dt="2024-08-12T10:26:37.004" v="1711"/>
          <ac:spMkLst>
            <pc:docMk/>
            <pc:sldMk cId="2111449650" sldId="273"/>
            <ac:spMk id="4" creationId="{534BA54E-33AF-4113-AA88-3A811B78C544}"/>
          </ac:spMkLst>
        </pc:spChg>
        <pc:picChg chg="del">
          <ac:chgData name="Smits, Bridget" userId="61601f7c-dce4-4d4a-8e7f-537bb11a90d4" providerId="ADAL" clId="{195A85D9-2BE3-4809-9EA1-DAF7CB25E33A}" dt="2024-08-08T06:56:16.643" v="951" actId="478"/>
          <ac:picMkLst>
            <pc:docMk/>
            <pc:sldMk cId="2111449650" sldId="273"/>
            <ac:picMk id="8" creationId="{3289BC64-12FA-0234-1D62-67404461C0CA}"/>
          </ac:picMkLst>
        </pc:picChg>
        <pc:picChg chg="add del">
          <ac:chgData name="Smits, Bridget" userId="61601f7c-dce4-4d4a-8e7f-537bb11a90d4" providerId="ADAL" clId="{195A85D9-2BE3-4809-9EA1-DAF7CB25E33A}" dt="2024-08-08T06:56:21.021" v="953" actId="478"/>
          <ac:picMkLst>
            <pc:docMk/>
            <pc:sldMk cId="2111449650" sldId="273"/>
            <ac:picMk id="10" creationId="{520BE171-AB09-0946-3F84-5109A9C13865}"/>
          </ac:picMkLst>
        </pc:picChg>
        <pc:picChg chg="add mod">
          <ac:chgData name="Smits, Bridget" userId="61601f7c-dce4-4d4a-8e7f-537bb11a90d4" providerId="ADAL" clId="{195A85D9-2BE3-4809-9EA1-DAF7CB25E33A}" dt="2024-08-08T07:10:03.375" v="1077" actId="1076"/>
          <ac:picMkLst>
            <pc:docMk/>
            <pc:sldMk cId="2111449650" sldId="273"/>
            <ac:picMk id="12" creationId="{84D96AF6-4B58-A5FE-8C91-678B714A4D20}"/>
          </ac:picMkLst>
        </pc:picChg>
      </pc:sldChg>
      <pc:sldChg chg="addSp modSp new mod ord modNotesTx">
        <pc:chgData name="Smits, Bridget" userId="61601f7c-dce4-4d4a-8e7f-537bb11a90d4" providerId="ADAL" clId="{195A85D9-2BE3-4809-9EA1-DAF7CB25E33A}" dt="2024-08-12T11:57:31.491" v="1723" actId="20577"/>
        <pc:sldMkLst>
          <pc:docMk/>
          <pc:sldMk cId="2240397897" sldId="274"/>
        </pc:sldMkLst>
        <pc:spChg chg="mod">
          <ac:chgData name="Smits, Bridget" userId="61601f7c-dce4-4d4a-8e7f-537bb11a90d4" providerId="ADAL" clId="{195A85D9-2BE3-4809-9EA1-DAF7CB25E33A}" dt="2024-08-09T00:10:02.922" v="1165" actId="5793"/>
          <ac:spMkLst>
            <pc:docMk/>
            <pc:sldMk cId="2240397897" sldId="274"/>
            <ac:spMk id="2" creationId="{341C3C93-7867-DC71-2BD0-5263D86615B4}"/>
          </ac:spMkLst>
        </pc:spChg>
        <pc:spChg chg="mod">
          <ac:chgData name="Smits, Bridget" userId="61601f7c-dce4-4d4a-8e7f-537bb11a90d4" providerId="ADAL" clId="{195A85D9-2BE3-4809-9EA1-DAF7CB25E33A}" dt="2024-08-09T04:07:08.465" v="1607" actId="1076"/>
          <ac:spMkLst>
            <pc:docMk/>
            <pc:sldMk cId="2240397897" sldId="274"/>
            <ac:spMk id="3" creationId="{39A611EF-5518-522C-2AC1-006C616D390D}"/>
          </ac:spMkLst>
        </pc:spChg>
        <pc:spChg chg="mod">
          <ac:chgData name="Smits, Bridget" userId="61601f7c-dce4-4d4a-8e7f-537bb11a90d4" providerId="ADAL" clId="{195A85D9-2BE3-4809-9EA1-DAF7CB25E33A}" dt="2024-08-12T10:26:40.544" v="1712"/>
          <ac:spMkLst>
            <pc:docMk/>
            <pc:sldMk cId="2240397897" sldId="274"/>
            <ac:spMk id="4" creationId="{71FEF9AF-DBC4-B4DD-7967-D0519FE64DE8}"/>
          </ac:spMkLst>
        </pc:spChg>
        <pc:spChg chg="add">
          <ac:chgData name="Smits, Bridget" userId="61601f7c-dce4-4d4a-8e7f-537bb11a90d4" providerId="ADAL" clId="{195A85D9-2BE3-4809-9EA1-DAF7CB25E33A}" dt="2024-08-09T00:09:46.369" v="1081"/>
          <ac:spMkLst>
            <pc:docMk/>
            <pc:sldMk cId="2240397897" sldId="274"/>
            <ac:spMk id="6" creationId="{4345C4EF-A30B-F2EF-46B0-F923B6BEDF5F}"/>
          </ac:spMkLst>
        </pc:spChg>
        <pc:spChg chg="add">
          <ac:chgData name="Smits, Bridget" userId="61601f7c-dce4-4d4a-8e7f-537bb11a90d4" providerId="ADAL" clId="{195A85D9-2BE3-4809-9EA1-DAF7CB25E33A}" dt="2024-08-09T00:09:46.369" v="1081"/>
          <ac:spMkLst>
            <pc:docMk/>
            <pc:sldMk cId="2240397897" sldId="274"/>
            <ac:spMk id="7" creationId="{96657C9B-C88A-49BA-569A-4785E3A2B085}"/>
          </ac:spMkLst>
        </pc:spChg>
        <pc:spChg chg="add">
          <ac:chgData name="Smits, Bridget" userId="61601f7c-dce4-4d4a-8e7f-537bb11a90d4" providerId="ADAL" clId="{195A85D9-2BE3-4809-9EA1-DAF7CB25E33A}" dt="2024-08-09T00:22:27.650" v="1168"/>
          <ac:spMkLst>
            <pc:docMk/>
            <pc:sldMk cId="2240397897" sldId="274"/>
            <ac:spMk id="8" creationId="{FF1BB54A-27DF-0BE3-7CBB-EE0C23847D9E}"/>
          </ac:spMkLst>
        </pc:spChg>
        <pc:spChg chg="add">
          <ac:chgData name="Smits, Bridget" userId="61601f7c-dce4-4d4a-8e7f-537bb11a90d4" providerId="ADAL" clId="{195A85D9-2BE3-4809-9EA1-DAF7CB25E33A}" dt="2024-08-09T00:22:27.650" v="1168"/>
          <ac:spMkLst>
            <pc:docMk/>
            <pc:sldMk cId="2240397897" sldId="274"/>
            <ac:spMk id="9" creationId="{9B24B756-B7D2-0AA6-81AD-9553F1B21B40}"/>
          </ac:spMkLst>
        </pc:spChg>
        <pc:spChg chg="add">
          <ac:chgData name="Smits, Bridget" userId="61601f7c-dce4-4d4a-8e7f-537bb11a90d4" providerId="ADAL" clId="{195A85D9-2BE3-4809-9EA1-DAF7CB25E33A}" dt="2024-08-09T00:22:27.650" v="1168"/>
          <ac:spMkLst>
            <pc:docMk/>
            <pc:sldMk cId="2240397897" sldId="274"/>
            <ac:spMk id="10" creationId="{5EE2CD65-3C88-FE4D-F8EF-4C8B325AB48C}"/>
          </ac:spMkLst>
        </pc:spChg>
        <pc:picChg chg="add">
          <ac:chgData name="Smits, Bridget" userId="61601f7c-dce4-4d4a-8e7f-537bb11a90d4" providerId="ADAL" clId="{195A85D9-2BE3-4809-9EA1-DAF7CB25E33A}" dt="2024-08-09T00:09:46.369" v="1081"/>
          <ac:picMkLst>
            <pc:docMk/>
            <pc:sldMk cId="2240397897" sldId="274"/>
            <ac:picMk id="2049" creationId="{F21E88CA-2F0C-E20E-A41E-9AC14C0B7799}"/>
          </ac:picMkLst>
        </pc:picChg>
        <pc:picChg chg="add">
          <ac:chgData name="Smits, Bridget" userId="61601f7c-dce4-4d4a-8e7f-537bb11a90d4" providerId="ADAL" clId="{195A85D9-2BE3-4809-9EA1-DAF7CB25E33A}" dt="2024-08-09T00:22:27.650" v="1168"/>
          <ac:picMkLst>
            <pc:docMk/>
            <pc:sldMk cId="2240397897" sldId="274"/>
            <ac:picMk id="2052" creationId="{897DDA4E-9BB3-FA6D-874C-66E1F69129A1}"/>
          </ac:picMkLst>
        </pc:picChg>
        <pc:picChg chg="add">
          <ac:chgData name="Smits, Bridget" userId="61601f7c-dce4-4d4a-8e7f-537bb11a90d4" providerId="ADAL" clId="{195A85D9-2BE3-4809-9EA1-DAF7CB25E33A}" dt="2024-08-09T00:22:27.650" v="1168"/>
          <ac:picMkLst>
            <pc:docMk/>
            <pc:sldMk cId="2240397897" sldId="274"/>
            <ac:picMk id="2053" creationId="{428210B6-B48A-30B9-CD96-BA27CBD764E7}"/>
          </ac:picMkLst>
        </pc:picChg>
      </pc:sldChg>
      <pc:sldChg chg="addSp modSp new mod modNotesTx">
        <pc:chgData name="Smits, Bridget" userId="61601f7c-dce4-4d4a-8e7f-537bb11a90d4" providerId="ADAL" clId="{195A85D9-2BE3-4809-9EA1-DAF7CB25E33A}" dt="2024-08-13T01:53:15.389" v="1823" actId="20577"/>
        <pc:sldMkLst>
          <pc:docMk/>
          <pc:sldMk cId="2501162077" sldId="275"/>
        </pc:sldMkLst>
        <pc:spChg chg="mod">
          <ac:chgData name="Smits, Bridget" userId="61601f7c-dce4-4d4a-8e7f-537bb11a90d4" providerId="ADAL" clId="{195A85D9-2BE3-4809-9EA1-DAF7CB25E33A}" dt="2024-08-09T00:31:55.768" v="1246"/>
          <ac:spMkLst>
            <pc:docMk/>
            <pc:sldMk cId="2501162077" sldId="275"/>
            <ac:spMk id="2" creationId="{3EB3DEEE-90F2-9F87-0E8C-D52ECC510B2A}"/>
          </ac:spMkLst>
        </pc:spChg>
        <pc:spChg chg="mod">
          <ac:chgData name="Smits, Bridget" userId="61601f7c-dce4-4d4a-8e7f-537bb11a90d4" providerId="ADAL" clId="{195A85D9-2BE3-4809-9EA1-DAF7CB25E33A}" dt="2024-08-13T01:53:15.389" v="1823" actId="20577"/>
          <ac:spMkLst>
            <pc:docMk/>
            <pc:sldMk cId="2501162077" sldId="275"/>
            <ac:spMk id="3" creationId="{2B4971D0-24C2-BF4E-C184-BA5E3EB238FC}"/>
          </ac:spMkLst>
        </pc:spChg>
        <pc:spChg chg="mod">
          <ac:chgData name="Smits, Bridget" userId="61601f7c-dce4-4d4a-8e7f-537bb11a90d4" providerId="ADAL" clId="{195A85D9-2BE3-4809-9EA1-DAF7CB25E33A}" dt="2024-08-12T10:26:44.482" v="1713"/>
          <ac:spMkLst>
            <pc:docMk/>
            <pc:sldMk cId="2501162077" sldId="275"/>
            <ac:spMk id="4" creationId="{009C7547-8711-C8EC-78EA-2518125BCBDA}"/>
          </ac:spMkLst>
        </pc:spChg>
        <pc:spChg chg="add mod">
          <ac:chgData name="Smits, Bridget" userId="61601f7c-dce4-4d4a-8e7f-537bb11a90d4" providerId="ADAL" clId="{195A85D9-2BE3-4809-9EA1-DAF7CB25E33A}" dt="2024-08-09T00:31:18.717" v="1233" actId="368"/>
          <ac:spMkLst>
            <pc:docMk/>
            <pc:sldMk cId="2501162077" sldId="275"/>
            <ac:spMk id="6" creationId="{E68456EC-9A22-4437-AC4B-534581ABE2E2}"/>
          </ac:spMkLst>
        </pc:spChg>
        <pc:spChg chg="add mod">
          <ac:chgData name="Smits, Bridget" userId="61601f7c-dce4-4d4a-8e7f-537bb11a90d4" providerId="ADAL" clId="{195A85D9-2BE3-4809-9EA1-DAF7CB25E33A}" dt="2024-08-13T01:52:06.226" v="1817" actId="1076"/>
          <ac:spMkLst>
            <pc:docMk/>
            <pc:sldMk cId="2501162077" sldId="275"/>
            <ac:spMk id="6" creationId="{F48B993D-0792-79B0-7FEC-9E3A3FAE8446}"/>
          </ac:spMkLst>
        </pc:spChg>
        <pc:spChg chg="add mod">
          <ac:chgData name="Smits, Bridget" userId="61601f7c-dce4-4d4a-8e7f-537bb11a90d4" providerId="ADAL" clId="{195A85D9-2BE3-4809-9EA1-DAF7CB25E33A}" dt="2024-08-09T00:31:18.717" v="1233" actId="368"/>
          <ac:spMkLst>
            <pc:docMk/>
            <pc:sldMk cId="2501162077" sldId="275"/>
            <ac:spMk id="7" creationId="{78D0EC18-C60C-2A0F-66EB-7222A5D999A1}"/>
          </ac:spMkLst>
        </pc:spChg>
        <pc:graphicFrameChg chg="add mod">
          <ac:chgData name="Smits, Bridget" userId="61601f7c-dce4-4d4a-8e7f-537bb11a90d4" providerId="ADAL" clId="{195A85D9-2BE3-4809-9EA1-DAF7CB25E33A}" dt="2024-08-13T01:52:13.056" v="1819"/>
          <ac:graphicFrameMkLst>
            <pc:docMk/>
            <pc:sldMk cId="2501162077" sldId="275"/>
            <ac:graphicFrameMk id="7" creationId="{951A05C8-4903-FF5F-20F5-BF846B2BAE56}"/>
          </ac:graphicFrameMkLst>
        </pc:graphicFrameChg>
        <pc:picChg chg="add mod">
          <ac:chgData name="Smits, Bridget" userId="61601f7c-dce4-4d4a-8e7f-537bb11a90d4" providerId="ADAL" clId="{195A85D9-2BE3-4809-9EA1-DAF7CB25E33A}" dt="2024-08-09T00:31:18.711" v="1232" actId="368"/>
          <ac:picMkLst>
            <pc:docMk/>
            <pc:sldMk cId="2501162077" sldId="275"/>
            <ac:picMk id="3073" creationId="{DD709F59-5962-248A-6F34-392B07888CA6}"/>
          </ac:picMkLst>
        </pc:picChg>
      </pc:sldChg>
      <pc:sldChg chg="addSp modSp new del mod">
        <pc:chgData name="Smits, Bridget" userId="61601f7c-dce4-4d4a-8e7f-537bb11a90d4" providerId="ADAL" clId="{195A85D9-2BE3-4809-9EA1-DAF7CB25E33A}" dt="2024-08-12T07:38:26.495" v="1609" actId="47"/>
        <pc:sldMkLst>
          <pc:docMk/>
          <pc:sldMk cId="2117489386" sldId="276"/>
        </pc:sldMkLst>
        <pc:spChg chg="mod">
          <ac:chgData name="Smits, Bridget" userId="61601f7c-dce4-4d4a-8e7f-537bb11a90d4" providerId="ADAL" clId="{195A85D9-2BE3-4809-9EA1-DAF7CB25E33A}" dt="2024-08-09T01:07:24.694" v="1517" actId="404"/>
          <ac:spMkLst>
            <pc:docMk/>
            <pc:sldMk cId="2117489386" sldId="276"/>
            <ac:spMk id="2" creationId="{746244B4-41AB-C168-58D1-E69FDE1FD030}"/>
          </ac:spMkLst>
        </pc:spChg>
        <pc:spChg chg="mod">
          <ac:chgData name="Smits, Bridget" userId="61601f7c-dce4-4d4a-8e7f-537bb11a90d4" providerId="ADAL" clId="{195A85D9-2BE3-4809-9EA1-DAF7CB25E33A}" dt="2024-08-09T01:08:02.725" v="1518" actId="20577"/>
          <ac:spMkLst>
            <pc:docMk/>
            <pc:sldMk cId="2117489386" sldId="276"/>
            <ac:spMk id="3" creationId="{B4AC239D-3D22-CB79-2C78-39B4522348E3}"/>
          </ac:spMkLst>
        </pc:spChg>
        <pc:picChg chg="add mod">
          <ac:chgData name="Smits, Bridget" userId="61601f7c-dce4-4d4a-8e7f-537bb11a90d4" providerId="ADAL" clId="{195A85D9-2BE3-4809-9EA1-DAF7CB25E33A}" dt="2024-08-09T01:06:53.620" v="1513" actId="1076"/>
          <ac:picMkLst>
            <pc:docMk/>
            <pc:sldMk cId="2117489386" sldId="276"/>
            <ac:picMk id="7" creationId="{809F2DE7-1065-9A39-4202-F1E2B9EEC6F4}"/>
          </ac:picMkLst>
        </pc:picChg>
      </pc:sldChg>
      <pc:sldChg chg="addSp modSp new mod modNotesTx">
        <pc:chgData name="Smits, Bridget" userId="61601f7c-dce4-4d4a-8e7f-537bb11a90d4" providerId="ADAL" clId="{195A85D9-2BE3-4809-9EA1-DAF7CB25E33A}" dt="2024-08-13T01:53:36.033" v="1839" actId="1076"/>
        <pc:sldMkLst>
          <pc:docMk/>
          <pc:sldMk cId="1257645867" sldId="277"/>
        </pc:sldMkLst>
        <pc:spChg chg="mod">
          <ac:chgData name="Smits, Bridget" userId="61601f7c-dce4-4d4a-8e7f-537bb11a90d4" providerId="ADAL" clId="{195A85D9-2BE3-4809-9EA1-DAF7CB25E33A}" dt="2024-08-09T03:19:59.736" v="1520"/>
          <ac:spMkLst>
            <pc:docMk/>
            <pc:sldMk cId="1257645867" sldId="277"/>
            <ac:spMk id="2" creationId="{D775856B-BAA6-3F55-EAD3-8434065306C5}"/>
          </ac:spMkLst>
        </pc:spChg>
        <pc:spChg chg="mod">
          <ac:chgData name="Smits, Bridget" userId="61601f7c-dce4-4d4a-8e7f-537bb11a90d4" providerId="ADAL" clId="{195A85D9-2BE3-4809-9EA1-DAF7CB25E33A}" dt="2024-08-09T03:54:23.102" v="1604" actId="404"/>
          <ac:spMkLst>
            <pc:docMk/>
            <pc:sldMk cId="1257645867" sldId="277"/>
            <ac:spMk id="3" creationId="{9C1B7F7F-E7E7-8688-D002-8E6E780F45E6}"/>
          </ac:spMkLst>
        </pc:spChg>
        <pc:spChg chg="mod">
          <ac:chgData name="Smits, Bridget" userId="61601f7c-dce4-4d4a-8e7f-537bb11a90d4" providerId="ADAL" clId="{195A85D9-2BE3-4809-9EA1-DAF7CB25E33A}" dt="2024-08-12T10:26:48.609" v="1714"/>
          <ac:spMkLst>
            <pc:docMk/>
            <pc:sldMk cId="1257645867" sldId="277"/>
            <ac:spMk id="4" creationId="{8A938DC9-A080-F2C8-F736-FB35D8C4E9C8}"/>
          </ac:spMkLst>
        </pc:spChg>
        <pc:spChg chg="add mod">
          <ac:chgData name="Smits, Bridget" userId="61601f7c-dce4-4d4a-8e7f-537bb11a90d4" providerId="ADAL" clId="{195A85D9-2BE3-4809-9EA1-DAF7CB25E33A}" dt="2024-08-13T01:52:33.288" v="1821" actId="1076"/>
          <ac:spMkLst>
            <pc:docMk/>
            <pc:sldMk cId="1257645867" sldId="277"/>
            <ac:spMk id="7" creationId="{B09DE25A-FA8F-BE26-8072-C579F6613408}"/>
          </ac:spMkLst>
        </pc:spChg>
        <pc:spChg chg="add mod">
          <ac:chgData name="Smits, Bridget" userId="61601f7c-dce4-4d4a-8e7f-537bb11a90d4" providerId="ADAL" clId="{195A85D9-2BE3-4809-9EA1-DAF7CB25E33A}" dt="2024-08-13T01:53:32.346" v="1838" actId="404"/>
          <ac:spMkLst>
            <pc:docMk/>
            <pc:sldMk cId="1257645867" sldId="277"/>
            <ac:spMk id="9" creationId="{9A91D476-7A34-4F6A-E602-E943FDA054BC}"/>
          </ac:spMkLst>
        </pc:spChg>
        <pc:graphicFrameChg chg="add mod">
          <ac:chgData name="Smits, Bridget" userId="61601f7c-dce4-4d4a-8e7f-537bb11a90d4" providerId="ADAL" clId="{195A85D9-2BE3-4809-9EA1-DAF7CB25E33A}" dt="2024-08-13T01:53:36.033" v="1839" actId="1076"/>
          <ac:graphicFrameMkLst>
            <pc:docMk/>
            <pc:sldMk cId="1257645867" sldId="277"/>
            <ac:graphicFrameMk id="8" creationId="{7849A9BB-5EE1-5836-7128-975F5817D9E9}"/>
          </ac:graphicFrameMkLst>
        </pc:graphicFrameChg>
        <pc:picChg chg="add mod">
          <ac:chgData name="Smits, Bridget" userId="61601f7c-dce4-4d4a-8e7f-537bb11a90d4" providerId="ADAL" clId="{195A85D9-2BE3-4809-9EA1-DAF7CB25E33A}" dt="2024-08-09T03:54:30.808" v="1605" actId="1076"/>
          <ac:picMkLst>
            <pc:docMk/>
            <pc:sldMk cId="1257645867" sldId="277"/>
            <ac:picMk id="6" creationId="{EAC64E09-884D-4083-C354-FD3AE9E99A18}"/>
          </ac:picMkLst>
        </pc:picChg>
      </pc:sldChg>
      <pc:sldChg chg="new del">
        <pc:chgData name="Smits, Bridget" userId="61601f7c-dce4-4d4a-8e7f-537bb11a90d4" providerId="ADAL" clId="{195A85D9-2BE3-4809-9EA1-DAF7CB25E33A}" dt="2024-08-12T07:42:08.547" v="1623" actId="47"/>
        <pc:sldMkLst>
          <pc:docMk/>
          <pc:sldMk cId="240696980" sldId="278"/>
        </pc:sldMkLst>
      </pc:sldChg>
      <pc:sldChg chg="modSp new mod ord modNotesTx">
        <pc:chgData name="Smits, Bridget" userId="61601f7c-dce4-4d4a-8e7f-537bb11a90d4" providerId="ADAL" clId="{195A85D9-2BE3-4809-9EA1-DAF7CB25E33A}" dt="2024-08-13T01:45:33.844" v="1759" actId="20577"/>
        <pc:sldMkLst>
          <pc:docMk/>
          <pc:sldMk cId="1442118180" sldId="278"/>
        </pc:sldMkLst>
        <pc:spChg chg="mod">
          <ac:chgData name="Smits, Bridget" userId="61601f7c-dce4-4d4a-8e7f-537bb11a90d4" providerId="ADAL" clId="{195A85D9-2BE3-4809-9EA1-DAF7CB25E33A}" dt="2024-08-12T07:43:32.678" v="1672" actId="20577"/>
          <ac:spMkLst>
            <pc:docMk/>
            <pc:sldMk cId="1442118180" sldId="278"/>
            <ac:spMk id="2" creationId="{AB710376-6EA4-2D16-E90B-57DA06CEA4AA}"/>
          </ac:spMkLst>
        </pc:spChg>
        <pc:spChg chg="mod">
          <ac:chgData name="Smits, Bridget" userId="61601f7c-dce4-4d4a-8e7f-537bb11a90d4" providerId="ADAL" clId="{195A85D9-2BE3-4809-9EA1-DAF7CB25E33A}" dt="2024-08-13T01:45:33.844" v="1759" actId="20577"/>
          <ac:spMkLst>
            <pc:docMk/>
            <pc:sldMk cId="1442118180" sldId="278"/>
            <ac:spMk id="3" creationId="{C79494A9-691C-678E-A511-5F0FD9EC1F51}"/>
          </ac:spMkLst>
        </pc:spChg>
        <pc:spChg chg="mod">
          <ac:chgData name="Smits, Bridget" userId="61601f7c-dce4-4d4a-8e7f-537bb11a90d4" providerId="ADAL" clId="{195A85D9-2BE3-4809-9EA1-DAF7CB25E33A}" dt="2024-08-12T10:26:31.267" v="1710"/>
          <ac:spMkLst>
            <pc:docMk/>
            <pc:sldMk cId="1442118180" sldId="278"/>
            <ac:spMk id="4" creationId="{6ED5B304-6733-B867-7776-F30B8F7A37C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2A456A-A532-4DC1-B087-08C0B9C24B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E1C29F5E-D43E-4715-AFAE-2F73327A4B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631C80-F70D-4AA1-8F3A-D6DA812A54BF}" type="datetimeFigureOut">
              <a:rPr lang="en-AU" smtClean="0"/>
              <a:t>13/08/2024</a:t>
            </a:fld>
            <a:endParaRPr lang="en-AU"/>
          </a:p>
        </p:txBody>
      </p:sp>
      <p:sp>
        <p:nvSpPr>
          <p:cNvPr id="4" name="Footer Placeholder 3">
            <a:extLst>
              <a:ext uri="{FF2B5EF4-FFF2-40B4-BE49-F238E27FC236}">
                <a16:creationId xmlns:a16="http://schemas.microsoft.com/office/drawing/2014/main" id="{2BF94BA0-AED3-437E-AAB0-25DF34AD96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394E698-05D7-4B2A-A1F4-C011A5E03B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F503AF-5BEE-4133-932E-47C61C138638}" type="slidenum">
              <a:rPr lang="en-AU" smtClean="0"/>
              <a:t>‹#›</a:t>
            </a:fld>
            <a:endParaRPr lang="en-AU"/>
          </a:p>
        </p:txBody>
      </p:sp>
    </p:spTree>
    <p:extLst>
      <p:ext uri="{BB962C8B-B14F-4D97-AF65-F5344CB8AC3E}">
        <p14:creationId xmlns:p14="http://schemas.microsoft.com/office/powerpoint/2010/main" val="3191460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878AB-02F9-4E6E-85A5-D058ABB8AD49}" type="datetimeFigureOut">
              <a:rPr lang="en-AU" smtClean="0"/>
              <a:t>13/08/2024</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1617C-2330-43C0-83CA-1B53F434AD03}" type="slidenum">
              <a:rPr lang="en-AU" smtClean="0"/>
              <a:t>‹#›</a:t>
            </a:fld>
            <a:endParaRPr lang="en-AU"/>
          </a:p>
        </p:txBody>
      </p:sp>
    </p:spTree>
    <p:extLst>
      <p:ext uri="{BB962C8B-B14F-4D97-AF65-F5344CB8AC3E}">
        <p14:creationId xmlns:p14="http://schemas.microsoft.com/office/powerpoint/2010/main" val="406825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aim of this presentation is to highlight Commonwealth Government initiatives and projects that address Priority Reform Four, detailed in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a:effectLst/>
                <a:latin typeface="Calibri" panose="020F0502020204030204" pitchFamily="34" charset="0"/>
                <a:ea typeface="Calibri" panose="020F0502020204030204" pitchFamily="34" charset="0"/>
                <a:cs typeface="Times New Roman" panose="02020603050405020304" pitchFamily="18" charset="0"/>
              </a:rPr>
              <a:t>Importantly</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it will showcase examples of how a community data project could be established through this forum and governance group to improve the ways the Morwell Aboriginal community can collect, access, interpret and utilise data for improved outcomes for community.</a:t>
            </a:r>
          </a:p>
          <a:p>
            <a:endParaRPr lang="en-AU" dirty="0"/>
          </a:p>
        </p:txBody>
      </p:sp>
      <p:sp>
        <p:nvSpPr>
          <p:cNvPr id="4" name="Slide Number Placeholder 3"/>
          <p:cNvSpPr>
            <a:spLocks noGrp="1"/>
          </p:cNvSpPr>
          <p:nvPr>
            <p:ph type="sldNum" sz="quarter" idx="5"/>
          </p:nvPr>
        </p:nvSpPr>
        <p:spPr/>
        <p:txBody>
          <a:bodyPr/>
          <a:lstStyle/>
          <a:p>
            <a:fld id="{8521617C-2330-43C0-83CA-1B53F434AD03}" type="slidenum">
              <a:rPr lang="en-AU" smtClean="0"/>
              <a:t>1</a:t>
            </a:fld>
            <a:endParaRPr lang="en-AU"/>
          </a:p>
        </p:txBody>
      </p:sp>
    </p:spTree>
    <p:extLst>
      <p:ext uri="{BB962C8B-B14F-4D97-AF65-F5344CB8AC3E}">
        <p14:creationId xmlns:p14="http://schemas.microsoft.com/office/powerpoint/2010/main" val="171229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Outcome: Aboriginal and Torres Strait Islander people have access to, and the capability to use, locally relevant data and information to set and monitor the implementation of efforts to close the gap, their priorities and drive their own development.</a:t>
            </a:r>
          </a:p>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Target: Increase the number of regional data projects to support Aboriginal and Torres Strait Islander communities to make decisions about Closing the Gap and their development.</a:t>
            </a:r>
          </a:p>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Partnerships are in place to guide the improved collection, access, management and use of data to inform shared decision-making.</a:t>
            </a:r>
          </a:p>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Under this Priority Reform, Governments will:</a:t>
            </a:r>
          </a:p>
          <a:p>
            <a:pPr marL="342900" lvl="0"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Share available regional data and information with Aboriginal and Torres Strait Islander organisations and communities.</a:t>
            </a:r>
          </a:p>
          <a:p>
            <a:pPr marL="342900" lvl="0"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Establish partnerships between communities and government agencies to improve collection, access, management and use of data, including identifying improvements to existing data collection and management.</a:t>
            </a:r>
          </a:p>
          <a:p>
            <a:pPr marL="342900" lvl="0" indent="-342900">
              <a:lnSpc>
                <a:spcPct val="107000"/>
              </a:lnSpc>
              <a:spcAft>
                <a:spcPts val="800"/>
              </a:spcAft>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Make data more transparent by telling mob what data they have and how it can be accessed and build capacity of organisations and communities to collect, and use data.</a:t>
            </a:r>
          </a:p>
        </p:txBody>
      </p:sp>
      <p:sp>
        <p:nvSpPr>
          <p:cNvPr id="4" name="Slide Number Placeholder 3"/>
          <p:cNvSpPr>
            <a:spLocks noGrp="1"/>
          </p:cNvSpPr>
          <p:nvPr>
            <p:ph type="sldNum" sz="quarter" idx="5"/>
          </p:nvPr>
        </p:nvSpPr>
        <p:spPr/>
        <p:txBody>
          <a:bodyPr/>
          <a:lstStyle/>
          <a:p>
            <a:fld id="{8521617C-2330-43C0-83CA-1B53F434AD03}" type="slidenum">
              <a:rPr lang="en-AU" smtClean="0"/>
              <a:t>2</a:t>
            </a:fld>
            <a:endParaRPr lang="en-AU"/>
          </a:p>
        </p:txBody>
      </p:sp>
    </p:spTree>
    <p:extLst>
      <p:ext uri="{BB962C8B-B14F-4D97-AF65-F5344CB8AC3E}">
        <p14:creationId xmlns:p14="http://schemas.microsoft.com/office/powerpoint/2010/main" val="321515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framework seeks to move the APS beyond traditional methods of consultation, to ensure Aboriginal and Torres Strait Islander people have an equal position at the decision-making table on matters affecting them.</a:t>
            </a:r>
          </a:p>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Implementation of the Framework will support efforts to implement the National Agreement on Closing the Gap, in particular Priority Reform Three (Transforming Government Organisations) and Priority Reform Four (Shared Access to Data and Information at a Regional Level).</a:t>
            </a:r>
          </a:p>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Commonwealth agencies are expected to develop a seven-year implementation plan, guided by four principles:</a:t>
            </a:r>
          </a:p>
          <a:p>
            <a:pPr marL="342900" lvl="0"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Partner with Aboriginal and Torres Strait Islander people at all stages of the data lifecycle to ensure their priorities are reflected in data about their communities. </a:t>
            </a:r>
          </a:p>
          <a:p>
            <a:pPr marL="342900" lvl="0"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Build data-related capabilities of APS staff and Aboriginal and Torres Strait Islander partners relating to Indigenous data across the data lifecycle.</a:t>
            </a:r>
          </a:p>
          <a:p>
            <a:pPr marL="342900" lvl="0" indent="-342900">
              <a:lnSpc>
                <a:spcPct val="107000"/>
              </a:lnSpc>
              <a:spcAft>
                <a:spcPts val="800"/>
              </a:spcAft>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Provide knowledge of data assets by developing straightforward methods for Aboriginal and Torres Strait Islander people to know what data are held relating to their interests, its use, and how it can be accessed.</a:t>
            </a:r>
          </a:p>
        </p:txBody>
      </p:sp>
      <p:sp>
        <p:nvSpPr>
          <p:cNvPr id="4" name="Slide Number Placeholder 3"/>
          <p:cNvSpPr>
            <a:spLocks noGrp="1"/>
          </p:cNvSpPr>
          <p:nvPr>
            <p:ph type="sldNum" sz="quarter" idx="5"/>
          </p:nvPr>
        </p:nvSpPr>
        <p:spPr/>
        <p:txBody>
          <a:bodyPr/>
          <a:lstStyle/>
          <a:p>
            <a:fld id="{8521617C-2330-43C0-83CA-1B53F434AD03}" type="slidenum">
              <a:rPr lang="en-AU" smtClean="0"/>
              <a:t>3</a:t>
            </a:fld>
            <a:endParaRPr lang="en-AU"/>
          </a:p>
        </p:txBody>
      </p:sp>
    </p:spTree>
    <p:extLst>
      <p:ext uri="{BB962C8B-B14F-4D97-AF65-F5344CB8AC3E}">
        <p14:creationId xmlns:p14="http://schemas.microsoft.com/office/powerpoint/2010/main" val="257537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Framework is based on the principles of respect for cultural heritage, informed consent, privacy, and trust. </a:t>
            </a:r>
          </a:p>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It is informed by FAIR (Findable, Accessible, Interoperable, and Reusable) guiding principles on data management and CARE (Collective Benefit, Authority to Control, Responsibility, Ethics) principles which reflect the crucial role of data in self-determination.</a:t>
            </a:r>
          </a:p>
          <a:p>
            <a:endParaRPr lang="en-AU" dirty="0"/>
          </a:p>
        </p:txBody>
      </p:sp>
      <p:sp>
        <p:nvSpPr>
          <p:cNvPr id="4" name="Slide Number Placeholder 3"/>
          <p:cNvSpPr>
            <a:spLocks noGrp="1"/>
          </p:cNvSpPr>
          <p:nvPr>
            <p:ph type="sldNum" sz="quarter" idx="5"/>
          </p:nvPr>
        </p:nvSpPr>
        <p:spPr/>
        <p:txBody>
          <a:bodyPr/>
          <a:lstStyle/>
          <a:p>
            <a:fld id="{8521617C-2330-43C0-83CA-1B53F434AD03}" type="slidenum">
              <a:rPr lang="en-AU" smtClean="0"/>
              <a:t>4</a:t>
            </a:fld>
            <a:endParaRPr lang="en-AU"/>
          </a:p>
        </p:txBody>
      </p:sp>
    </p:spTree>
    <p:extLst>
      <p:ext uri="{BB962C8B-B14F-4D97-AF65-F5344CB8AC3E}">
        <p14:creationId xmlns:p14="http://schemas.microsoft.com/office/powerpoint/2010/main" val="1128501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National Agreement on Closing the Gap (National Agreement) includes a commitment to establish Community Data Projects in six locations across Australia. The Community Data Projects are part of Priority Reform Four in the National Agreement.  </a:t>
            </a:r>
          </a:p>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Community Data Projects will support regional shared decision-making on Closing the Gap between participating Aboriginal and Torres Strait Islander organisations and communities and governments based on better access to and use of data about what is happening in each of the six project sites, one of which is Gippsland.</a:t>
            </a:r>
          </a:p>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aim of the Community Data Projects is to support participating Aboriginal and Torres Strait Islander organisations and communities to:</a:t>
            </a:r>
          </a:p>
          <a:p>
            <a:pPr marL="342900" lvl="0"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better use, access and interpret the data and information that they already collect and that government collects</a:t>
            </a:r>
          </a:p>
          <a:p>
            <a:pPr marL="342900" lvl="0"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share decision-making with governments about the future of their communities based on a better understanding about what is happening and how policies and programs are working </a:t>
            </a:r>
          </a:p>
          <a:p>
            <a:pPr marL="342900" lvl="0"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drive and monitor progress on Closing the Gap </a:t>
            </a:r>
          </a:p>
          <a:p>
            <a:pPr marL="342900" lvl="0"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be empowered to grow their knowledge and evidence base to ensure they ‘tell the story’ of their data</a:t>
            </a:r>
          </a:p>
          <a:p>
            <a:pPr marL="342900" lvl="0" indent="-342900">
              <a:lnSpc>
                <a:spcPct val="107000"/>
              </a:lnSpc>
              <a:spcAft>
                <a:spcPts val="800"/>
              </a:spcAft>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bring light to the stories of different groups within the Aboriginal and Torres Strait Islander population, including Aboriginal and Torres Strait Islander stolen generation survivors, people with disability, and LGBTIQA+ people.</a:t>
            </a: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The Australian Institute of Health and Welfare (AIHW) will build a Community Data Portal for each Community Data Project. The Community Data Portal will help participating Aboriginal and Torres Strait Islander organisations access data about ‘Closing the Gap’ in their region.</a:t>
            </a:r>
            <a:endParaRPr lang="en-AU" dirty="0"/>
          </a:p>
        </p:txBody>
      </p:sp>
      <p:sp>
        <p:nvSpPr>
          <p:cNvPr id="4" name="Slide Number Placeholder 3"/>
          <p:cNvSpPr>
            <a:spLocks noGrp="1"/>
          </p:cNvSpPr>
          <p:nvPr>
            <p:ph type="sldNum" sz="quarter" idx="5"/>
          </p:nvPr>
        </p:nvSpPr>
        <p:spPr/>
        <p:txBody>
          <a:bodyPr/>
          <a:lstStyle/>
          <a:p>
            <a:fld id="{8521617C-2330-43C0-83CA-1B53F434AD03}" type="slidenum">
              <a:rPr lang="en-AU" smtClean="0"/>
              <a:t>5</a:t>
            </a:fld>
            <a:endParaRPr lang="en-AU"/>
          </a:p>
        </p:txBody>
      </p:sp>
    </p:spTree>
    <p:extLst>
      <p:ext uri="{BB962C8B-B14F-4D97-AF65-F5344CB8AC3E}">
        <p14:creationId xmlns:p14="http://schemas.microsoft.com/office/powerpoint/2010/main" val="263309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There will be four start up stages of each Project:</a:t>
            </a:r>
          </a:p>
          <a:p>
            <a:pPr marL="342900" lvl="0"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Agreeing overarching partnership and shared decision making arrangements on Closing the Gap between participating Aboriginal and Torres Strait Islander organisations and governments</a:t>
            </a:r>
          </a:p>
          <a:p>
            <a:pPr marL="342900" lvl="0"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Agreeing data sharing arrangements, establishing a baseline of data in the Community Data Portal and setting up accounts for participating organisations </a:t>
            </a:r>
          </a:p>
          <a:p>
            <a:pPr marL="342900" lvl="0"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Training participating organisations on how to use the Community Data Portal </a:t>
            </a:r>
          </a:p>
          <a:p>
            <a:pPr marL="342900" lvl="0" indent="-342900">
              <a:lnSpc>
                <a:spcPct val="107000"/>
              </a:lnSpc>
              <a:spcAft>
                <a:spcPts val="800"/>
              </a:spcAft>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Agreeing shared priorities for action and monitoring</a:t>
            </a:r>
          </a:p>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In 2025 the parties to the National Agreement will meet to consider the progress of the projects and consider additional actions.</a:t>
            </a:r>
          </a:p>
          <a:p>
            <a:pPr>
              <a:lnSpc>
                <a:spcPct val="107000"/>
              </a:lnSpc>
              <a:spcAft>
                <a:spcPts val="800"/>
              </a:spcAft>
            </a:pPr>
            <a:endParaRPr lang="en-AU" sz="1800" i="1" u="sng"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i="1" u="sng" kern="100" dirty="0">
                <a:effectLst/>
                <a:latin typeface="Calibri" panose="020F0502020204030204" pitchFamily="34" charset="0"/>
                <a:ea typeface="Calibri" panose="020F0502020204030204" pitchFamily="34" charset="0"/>
                <a:cs typeface="Times New Roman" panose="02020603050405020304" pitchFamily="18" charset="0"/>
              </a:rPr>
              <a:t>Optional mention</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 Development and implementation of the Community Data Projects and Portal are running behind the expected delivery timelines and engagement with community and stakeholders in Gippsland has been lacking to date. The Agency is looking to re-engage in this space and hopes that through this forum and partnership there may be further opportunity to do so, given the topic of community data is of such a high priority to the region.</a:t>
            </a:r>
          </a:p>
          <a:p>
            <a:endParaRPr lang="en-AU" dirty="0"/>
          </a:p>
        </p:txBody>
      </p:sp>
      <p:sp>
        <p:nvSpPr>
          <p:cNvPr id="4" name="Slide Number Placeholder 3"/>
          <p:cNvSpPr>
            <a:spLocks noGrp="1"/>
          </p:cNvSpPr>
          <p:nvPr>
            <p:ph type="sldNum" sz="quarter" idx="5"/>
          </p:nvPr>
        </p:nvSpPr>
        <p:spPr/>
        <p:txBody>
          <a:bodyPr/>
          <a:lstStyle/>
          <a:p>
            <a:fld id="{8521617C-2330-43C0-83CA-1B53F434AD03}" type="slidenum">
              <a:rPr lang="en-AU" smtClean="0"/>
              <a:t>6</a:t>
            </a:fld>
            <a:endParaRPr lang="en-AU"/>
          </a:p>
        </p:txBody>
      </p:sp>
    </p:spTree>
    <p:extLst>
      <p:ext uri="{BB962C8B-B14F-4D97-AF65-F5344CB8AC3E}">
        <p14:creationId xmlns:p14="http://schemas.microsoft.com/office/powerpoint/2010/main" val="259056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As part of the Targeting Entrenched Disadvantage package, Treasury has been undertaking work to support putting data in the hands of communities to enable local decision making. </a:t>
            </a:r>
          </a:p>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Community Data Toolkit will focus on supporting stakeholders to find, interpret and share community-level data.</a:t>
            </a: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Toolkit will be delivered as a series of web-based resources geared around four key deliverables. The aim is to make these resources initially available from December 2024. </a:t>
            </a:r>
          </a:p>
          <a:p>
            <a:pPr>
              <a:lnSpc>
                <a:spcPct val="107000"/>
              </a:lnSpc>
              <a:spcAft>
                <a:spcPts val="800"/>
              </a:spcAft>
            </a:pPr>
            <a:endParaRPr lang="en-AU"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1" kern="100" dirty="0">
                <a:effectLst/>
                <a:latin typeface="Calibri" panose="020F0502020204030204" pitchFamily="34" charset="0"/>
                <a:ea typeface="Calibri" panose="020F0502020204030204" pitchFamily="34" charset="0"/>
                <a:cs typeface="Times New Roman" panose="02020603050405020304" pitchFamily="18" charset="0"/>
              </a:rPr>
              <a:t>Principles for community-level data – Pillar One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community data principles will outline a ‘best practice’ for working at the community data level, ensuring that better outcomes are achieved for both community and broader stakeholder groups. While the principles will be refined through further consultation, they are currently framed around:</a:t>
            </a:r>
          </a:p>
          <a:p>
            <a:pPr marL="342900" lvl="0" indent="-342900">
              <a:lnSpc>
                <a:spcPct val="107000"/>
              </a:lnSpc>
              <a:spcAft>
                <a:spcPts val="800"/>
              </a:spcAft>
              <a:buFont typeface="Arial" panose="020B0604020202020204" pitchFamily="34" charset="0"/>
              <a:buChar char="•"/>
              <a:tabLst>
                <a:tab pos="457200" algn="l"/>
              </a:tabLst>
            </a:pPr>
            <a:r>
              <a:rPr lang="en-AU" sz="1800" i="1" kern="100" dirty="0">
                <a:effectLst/>
                <a:latin typeface="Calibri" panose="020F0502020204030204" pitchFamily="34" charset="0"/>
                <a:ea typeface="Calibri" panose="020F0502020204030204" pitchFamily="34" charset="0"/>
                <a:cs typeface="Times New Roman" panose="02020603050405020304" pitchFamily="18" charset="0"/>
              </a:rPr>
              <a:t>access,</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that Government should aspire towards making community data accessible as a default; </a:t>
            </a:r>
          </a:p>
          <a:p>
            <a:pPr marL="342900" lvl="0" indent="-342900">
              <a:lnSpc>
                <a:spcPct val="107000"/>
              </a:lnSpc>
              <a:spcAft>
                <a:spcPts val="800"/>
              </a:spcAft>
              <a:buFont typeface="Arial" panose="020B0604020202020204" pitchFamily="34" charset="0"/>
              <a:buChar char="•"/>
              <a:tabLst>
                <a:tab pos="457200" algn="l"/>
              </a:tabLst>
            </a:pPr>
            <a:r>
              <a:rPr lang="en-AU" sz="1800" i="1" kern="100" dirty="0">
                <a:effectLst/>
                <a:latin typeface="Calibri" panose="020F0502020204030204" pitchFamily="34" charset="0"/>
                <a:ea typeface="Calibri" panose="020F0502020204030204" pitchFamily="34" charset="0"/>
                <a:cs typeface="Times New Roman" panose="02020603050405020304" pitchFamily="18" charset="0"/>
              </a:rPr>
              <a:t>capability, </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that stakeholders should support community confidence and capability to do meaningful data work; and </a:t>
            </a:r>
          </a:p>
          <a:p>
            <a:pPr marL="342900" lvl="0" indent="-342900">
              <a:lnSpc>
                <a:spcPct val="107000"/>
              </a:lnSpc>
              <a:spcAft>
                <a:spcPts val="800"/>
              </a:spcAft>
              <a:buFont typeface="Arial" panose="020B0604020202020204" pitchFamily="34" charset="0"/>
              <a:buChar char="•"/>
              <a:tabLst>
                <a:tab pos="457200" algn="l"/>
              </a:tabLst>
            </a:pPr>
            <a:r>
              <a:rPr lang="en-AU" sz="1800" i="1" kern="100" dirty="0">
                <a:effectLst/>
                <a:latin typeface="Calibri" panose="020F0502020204030204" pitchFamily="34" charset="0"/>
                <a:ea typeface="Calibri" panose="020F0502020204030204" pitchFamily="34" charset="0"/>
                <a:cs typeface="Times New Roman" panose="02020603050405020304" pitchFamily="18" charset="0"/>
              </a:rPr>
              <a:t>data sovereignty</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that First Nations and community data sovereignty should be championed wherever feasible.  </a:t>
            </a:r>
          </a:p>
          <a:p>
            <a:pPr>
              <a:lnSpc>
                <a:spcPct val="107000"/>
              </a:lnSpc>
              <a:spcAft>
                <a:spcPts val="800"/>
              </a:spcAft>
            </a:pPr>
            <a:endParaRPr lang="en-AU"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1" kern="100" dirty="0">
                <a:effectLst/>
                <a:latin typeface="Calibri" panose="020F0502020204030204" pitchFamily="34" charset="0"/>
                <a:ea typeface="Calibri" panose="020F0502020204030204" pitchFamily="34" charset="0"/>
                <a:cs typeface="Times New Roman" panose="02020603050405020304" pitchFamily="18" charset="0"/>
              </a:rPr>
              <a:t>Finding community-level data – Pillar Two</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While some Government departments provide data at the community-level, this data can be hard to find and difficult to interpret.</a:t>
            </a:r>
          </a:p>
          <a:p>
            <a:pPr marL="342900" lvl="0"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This resource will function as a library to link to selected relevant Commonwealth data, it may also include state, territory, and local government data where appropriate. </a:t>
            </a:r>
          </a:p>
          <a:p>
            <a:pPr marL="342900" lvl="0" indent="-342900">
              <a:lnSpc>
                <a:spcPct val="107000"/>
              </a:lnSpc>
              <a:spcAft>
                <a:spcPts val="800"/>
              </a:spcAft>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By making the environment easier to navigate, this resource will increase the impact Commonwealth data resources can have.</a:t>
            </a:r>
          </a:p>
          <a:p>
            <a:pPr>
              <a:lnSpc>
                <a:spcPct val="107000"/>
              </a:lnSpc>
              <a:spcAft>
                <a:spcPts val="800"/>
              </a:spcAft>
            </a:pPr>
            <a:endParaRPr lang="en-AU"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1" kern="100" dirty="0">
                <a:effectLst/>
                <a:latin typeface="Calibri" panose="020F0502020204030204" pitchFamily="34" charset="0"/>
                <a:ea typeface="Calibri" panose="020F0502020204030204" pitchFamily="34" charset="0"/>
                <a:cs typeface="Times New Roman" panose="02020603050405020304" pitchFamily="18" charset="0"/>
              </a:rPr>
              <a:t>Interpreting community-level data – Pillar Three</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There can be a substantial knowledge gap in understanding how to transform publicly available data into end products such as reports and data visuals. </a:t>
            </a:r>
          </a:p>
          <a:p>
            <a:pPr marL="342900" lvl="0" indent="-342900">
              <a:lnSpc>
                <a:spcPct val="107000"/>
              </a:lnSpc>
              <a:spcAft>
                <a:spcPts val="800"/>
              </a:spcAft>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This resource will assist by outlining the resources that are currently available to support data interpretation for everyone. </a:t>
            </a:r>
          </a:p>
          <a:p>
            <a:pPr>
              <a:lnSpc>
                <a:spcPct val="107000"/>
              </a:lnSpc>
              <a:spcAft>
                <a:spcPts val="800"/>
              </a:spcAft>
            </a:pPr>
            <a:endParaRPr lang="en-AU"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1" kern="100" dirty="0">
                <a:effectLst/>
                <a:latin typeface="Calibri" panose="020F0502020204030204" pitchFamily="34" charset="0"/>
                <a:ea typeface="Calibri" panose="020F0502020204030204" pitchFamily="34" charset="0"/>
                <a:cs typeface="Times New Roman" panose="02020603050405020304" pitchFamily="18" charset="0"/>
              </a:rPr>
              <a:t>Sharing community-level data – Pillar Four</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Data sharing arrangements across Government can be hard to understand and navigate. </a:t>
            </a:r>
          </a:p>
          <a:p>
            <a:pPr marL="342900" lvl="0"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This is especially the case for community-level organisations seeking to engage with relevant data custodians working in Commonwealth departments. </a:t>
            </a:r>
          </a:p>
          <a:p>
            <a:pPr marL="342900" lvl="0" indent="-342900">
              <a:lnSpc>
                <a:spcPct val="107000"/>
              </a:lnSpc>
              <a:spcAft>
                <a:spcPts val="800"/>
              </a:spcAft>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This resource will provide entry level information on how data sharing works under current arrangements, while providing some pathways to address potential roadblocks. </a:t>
            </a:r>
          </a:p>
        </p:txBody>
      </p:sp>
      <p:sp>
        <p:nvSpPr>
          <p:cNvPr id="4" name="Slide Number Placeholder 3"/>
          <p:cNvSpPr>
            <a:spLocks noGrp="1"/>
          </p:cNvSpPr>
          <p:nvPr>
            <p:ph type="sldNum" sz="quarter" idx="5"/>
          </p:nvPr>
        </p:nvSpPr>
        <p:spPr/>
        <p:txBody>
          <a:bodyPr/>
          <a:lstStyle/>
          <a:p>
            <a:fld id="{8521617C-2330-43C0-83CA-1B53F434AD03}" type="slidenum">
              <a:rPr lang="en-AU" smtClean="0"/>
              <a:t>7</a:t>
            </a:fld>
            <a:endParaRPr lang="en-AU"/>
          </a:p>
        </p:txBody>
      </p:sp>
    </p:spTree>
    <p:extLst>
      <p:ext uri="{BB962C8B-B14F-4D97-AF65-F5344CB8AC3E}">
        <p14:creationId xmlns:p14="http://schemas.microsoft.com/office/powerpoint/2010/main" val="1327776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4.jp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4.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0B89DD-2C9D-4008-A9E8-60605E426C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3182" y="327581"/>
            <a:ext cx="9359637" cy="6183826"/>
          </a:xfrm>
          <a:prstGeom prst="rect">
            <a:avLst/>
          </a:prstGeom>
        </p:spPr>
      </p:pic>
      <p:pic>
        <p:nvPicPr>
          <p:cNvPr id="12" name="Graphic 7">
            <a:extLst>
              <a:ext uri="{FF2B5EF4-FFF2-40B4-BE49-F238E27FC236}">
                <a16:creationId xmlns:a16="http://schemas.microsoft.com/office/drawing/2014/main" id="{13017A64-6CCC-4733-95E5-354450E4BF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32851" y="852199"/>
            <a:ext cx="1880169" cy="566977"/>
          </a:xfrm>
          <a:prstGeom prst="rect">
            <a:avLst/>
          </a:prstGeom>
        </p:spPr>
      </p:pic>
      <p:pic>
        <p:nvPicPr>
          <p:cNvPr id="13" name="Picture 12">
            <a:extLst>
              <a:ext uri="{FF2B5EF4-FFF2-40B4-BE49-F238E27FC236}">
                <a16:creationId xmlns:a16="http://schemas.microsoft.com/office/drawing/2014/main" id="{FC58FFC8-5EFE-4371-9647-8A4FF5A8A82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923080" y="926758"/>
            <a:ext cx="1384826" cy="452362"/>
          </a:xfrm>
          <a:prstGeom prst="rect">
            <a:avLst/>
          </a:prstGeom>
        </p:spPr>
      </p:pic>
      <p:sp>
        <p:nvSpPr>
          <p:cNvPr id="4" name="Rectangle 3">
            <a:extLst>
              <a:ext uri="{FF2B5EF4-FFF2-40B4-BE49-F238E27FC236}">
                <a16:creationId xmlns:a16="http://schemas.microsoft.com/office/drawing/2014/main" id="{29081152-7FE7-4766-925D-C1276E55A1EC}"/>
              </a:ext>
            </a:extLst>
          </p:cNvPr>
          <p:cNvSpPr/>
          <p:nvPr userDrawn="1"/>
        </p:nvSpPr>
        <p:spPr>
          <a:xfrm>
            <a:off x="273181" y="327582"/>
            <a:ext cx="9359638"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4" name="Title 1">
            <a:extLst>
              <a:ext uri="{FF2B5EF4-FFF2-40B4-BE49-F238E27FC236}">
                <a16:creationId xmlns:a16="http://schemas.microsoft.com/office/drawing/2014/main" id="{05D4D3FC-6603-4661-8015-C769DF477B3D}"/>
              </a:ext>
            </a:extLst>
          </p:cNvPr>
          <p:cNvSpPr>
            <a:spLocks noGrp="1"/>
          </p:cNvSpPr>
          <p:nvPr>
            <p:ph type="ctrTitle"/>
          </p:nvPr>
        </p:nvSpPr>
        <p:spPr>
          <a:xfrm>
            <a:off x="1416966" y="2854499"/>
            <a:ext cx="7250783" cy="450123"/>
          </a:xfrm>
        </p:spPr>
        <p:txBody>
          <a:bodyPr wrap="square" anchor="b">
            <a:spAutoFit/>
          </a:bodyPr>
          <a:lstStyle>
            <a:lvl1pPr algn="l">
              <a:defRPr sz="3250">
                <a:solidFill>
                  <a:schemeClr val="bg1"/>
                </a:solidFill>
              </a:defRPr>
            </a:lvl1pPr>
          </a:lstStyle>
          <a:p>
            <a:r>
              <a:rPr lang="en-US"/>
              <a:t>Click to edit Master title style</a:t>
            </a:r>
            <a:endParaRPr lang="en-AU" dirty="0"/>
          </a:p>
        </p:txBody>
      </p:sp>
      <p:sp>
        <p:nvSpPr>
          <p:cNvPr id="15" name="Subtitle 2">
            <a:extLst>
              <a:ext uri="{FF2B5EF4-FFF2-40B4-BE49-F238E27FC236}">
                <a16:creationId xmlns:a16="http://schemas.microsoft.com/office/drawing/2014/main" id="{9E6C9D2A-58DD-4EA9-AD18-963BB7564572}"/>
              </a:ext>
            </a:extLst>
          </p:cNvPr>
          <p:cNvSpPr>
            <a:spLocks noGrp="1"/>
          </p:cNvSpPr>
          <p:nvPr>
            <p:ph type="subTitle" idx="1"/>
          </p:nvPr>
        </p:nvSpPr>
        <p:spPr>
          <a:xfrm>
            <a:off x="1416966" y="3506772"/>
            <a:ext cx="7250784" cy="270074"/>
          </a:xfrm>
        </p:spPr>
        <p:txBody>
          <a:bodyPr wrap="square">
            <a:spAutoFit/>
          </a:bodyPr>
          <a:lstStyle>
            <a:lvl1pPr marL="0" indent="0" algn="l">
              <a:buNone/>
              <a:defRPr sz="19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16" name="Text Placeholder 10">
            <a:extLst>
              <a:ext uri="{FF2B5EF4-FFF2-40B4-BE49-F238E27FC236}">
                <a16:creationId xmlns:a16="http://schemas.microsoft.com/office/drawing/2014/main" id="{46961C7D-38DC-4BEE-BD24-B7BB9E696788}"/>
              </a:ext>
            </a:extLst>
          </p:cNvPr>
          <p:cNvSpPr>
            <a:spLocks noGrp="1"/>
          </p:cNvSpPr>
          <p:nvPr>
            <p:ph type="body" sz="quarter" idx="10"/>
          </p:nvPr>
        </p:nvSpPr>
        <p:spPr>
          <a:xfrm>
            <a:off x="1416966" y="4430714"/>
            <a:ext cx="7321726" cy="1384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08886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9D3FED3-4315-444D-8608-2FA7DA201C50}"/>
              </a:ext>
            </a:extLst>
          </p:cNvPr>
          <p:cNvSpPr>
            <a:spLocks noGrp="1"/>
          </p:cNvSpPr>
          <p:nvPr>
            <p:ph type="ftr" sz="quarter" idx="11"/>
          </p:nvPr>
        </p:nvSpPr>
        <p:spPr/>
        <p:txBody>
          <a:bodyPr/>
          <a:lstStyle/>
          <a:p>
            <a:r>
              <a:rPr lang="en-AU"/>
              <a:t>  NIAA | [Section Name] | [Presentation Title]</a:t>
            </a:r>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256615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CCA5DC8-0909-4FFC-9C5E-18E65B28B694}"/>
              </a:ext>
            </a:extLst>
          </p:cNvPr>
          <p:cNvSpPr>
            <a:spLocks noGrp="1"/>
          </p:cNvSpPr>
          <p:nvPr>
            <p:ph type="pic" sz="quarter" idx="13" hasCustomPrompt="1"/>
          </p:nvPr>
        </p:nvSpPr>
        <p:spPr>
          <a:xfrm>
            <a:off x="0" y="0"/>
            <a:ext cx="9906000" cy="6858000"/>
          </a:xfr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and follow the prompts to select your image.</a:t>
            </a:r>
          </a:p>
        </p:txBody>
      </p:sp>
      <p:sp>
        <p:nvSpPr>
          <p:cNvPr id="7" name="Text Placeholder 6">
            <a:extLst>
              <a:ext uri="{FF2B5EF4-FFF2-40B4-BE49-F238E27FC236}">
                <a16:creationId xmlns:a16="http://schemas.microsoft.com/office/drawing/2014/main" id="{8B25C5B4-62AD-4819-8F28-20C543FFE90D}"/>
              </a:ext>
            </a:extLst>
          </p:cNvPr>
          <p:cNvSpPr>
            <a:spLocks noGrp="1"/>
          </p:cNvSpPr>
          <p:nvPr>
            <p:ph type="body" sz="quarter" idx="14" hasCustomPrompt="1"/>
          </p:nvPr>
        </p:nvSpPr>
        <p:spPr>
          <a:xfrm>
            <a:off x="277317" y="6286500"/>
            <a:ext cx="9351367" cy="252413"/>
          </a:xfrm>
          <a:solidFill>
            <a:schemeClr val="accent3"/>
          </a:solidFill>
        </p:spPr>
        <p:txBody>
          <a:bodyPr lIns="198000" tIns="0" rIns="0" bIns="0" anchor="ctr" anchorCtr="0"/>
          <a:lstStyle>
            <a:lvl1pPr>
              <a:defRPr sz="800">
                <a:solidFill>
                  <a:schemeClr val="bg1"/>
                </a:solidFill>
              </a:defRPr>
            </a:lvl1pPr>
          </a:lstStyle>
          <a:p>
            <a:pPr lvl="0"/>
            <a:r>
              <a:rPr lang="en-AU" dirty="0"/>
              <a:t> </a:t>
            </a:r>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6" name="Footer Placeholder 4">
            <a:extLst>
              <a:ext uri="{FF2B5EF4-FFF2-40B4-BE49-F238E27FC236}">
                <a16:creationId xmlns:a16="http://schemas.microsoft.com/office/drawing/2014/main" id="{FA789850-3AA3-482B-B3DA-F1346965BAC8}"/>
              </a:ext>
            </a:extLst>
          </p:cNvPr>
          <p:cNvSpPr>
            <a:spLocks noGrp="1"/>
          </p:cNvSpPr>
          <p:nvPr>
            <p:ph type="ftr" sz="quarter" idx="3"/>
          </p:nvPr>
        </p:nvSpPr>
        <p:spPr>
          <a:xfrm>
            <a:off x="401568" y="6286499"/>
            <a:ext cx="8355520" cy="252410"/>
          </a:xfrm>
          <a:prstGeom prst="rect">
            <a:avLst/>
          </a:prstGeom>
        </p:spPr>
        <p:txBody>
          <a:bodyPr vert="horz" lIns="46800" tIns="0" rIns="46800" bIns="0" rtlCol="0" anchor="ctr"/>
          <a:lstStyle>
            <a:lvl1pPr algn="l">
              <a:defRPr sz="800">
                <a:solidFill>
                  <a:schemeClr val="bg1"/>
                </a:solidFill>
              </a:defRPr>
            </a:lvl1pPr>
          </a:lstStyle>
          <a:p>
            <a:r>
              <a:rPr lang="en-AU"/>
              <a:t>  NIAA | [Section Name] | [Presentation Title]</a:t>
            </a:r>
            <a:endParaRPr lang="en-AU" dirty="0"/>
          </a:p>
        </p:txBody>
      </p:sp>
    </p:spTree>
    <p:extLst>
      <p:ext uri="{BB962C8B-B14F-4D97-AF65-F5344CB8AC3E}">
        <p14:creationId xmlns:p14="http://schemas.microsoft.com/office/powerpoint/2010/main" val="4080211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C65B75-11DF-4C5F-96B4-7DC2DCEB698D}"/>
              </a:ext>
            </a:extLst>
          </p:cNvPr>
          <p:cNvSpPr>
            <a:spLocks noGrp="1"/>
          </p:cNvSpPr>
          <p:nvPr>
            <p:ph idx="1"/>
          </p:nvPr>
        </p:nvSpPr>
        <p:spPr>
          <a:xfrm>
            <a:off x="4211340" y="987426"/>
            <a:ext cx="5014913" cy="4873625"/>
          </a:xfrm>
        </p:spPr>
        <p:txBody>
          <a:bodyPr/>
          <a:lstStyle>
            <a:lvl1pPr>
              <a:defRPr sz="1000"/>
            </a:lvl1pPr>
            <a:lvl2pPr>
              <a:defRPr sz="1000"/>
            </a:lvl2pPr>
            <a:lvl3pPr>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a:extLst>
              <a:ext uri="{FF2B5EF4-FFF2-40B4-BE49-F238E27FC236}">
                <a16:creationId xmlns:a16="http://schemas.microsoft.com/office/drawing/2014/main" id="{18F2AFEF-6796-4FF8-87CB-41D46879F44A}"/>
              </a:ext>
            </a:extLst>
          </p:cNvPr>
          <p:cNvSpPr>
            <a:spLocks noGrp="1"/>
          </p:cNvSpPr>
          <p:nvPr>
            <p:ph type="ftr" sz="quarter" idx="11"/>
          </p:nvPr>
        </p:nvSpPr>
        <p:spPr/>
        <p:txBody>
          <a:bodyPr/>
          <a:lstStyle/>
          <a:p>
            <a:r>
              <a:rPr lang="en-AU"/>
              <a:t>  NIAA | [Section Name] | [Presentation Title]</a:t>
            </a:r>
          </a:p>
        </p:txBody>
      </p:sp>
      <p:sp>
        <p:nvSpPr>
          <p:cNvPr id="7" name="Slide Number Placeholder 6">
            <a:extLst>
              <a:ext uri="{FF2B5EF4-FFF2-40B4-BE49-F238E27FC236}">
                <a16:creationId xmlns:a16="http://schemas.microsoft.com/office/drawing/2014/main" id="{67C4A5DB-64FC-4FAC-AB87-9EFBD117662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9" name="Title 1">
            <a:extLst>
              <a:ext uri="{FF2B5EF4-FFF2-40B4-BE49-F238E27FC236}">
                <a16:creationId xmlns:a16="http://schemas.microsoft.com/office/drawing/2014/main" id="{453EE27B-69A5-481E-A21D-F139ACC6D0C7}"/>
              </a:ext>
            </a:extLst>
          </p:cNvPr>
          <p:cNvSpPr>
            <a:spLocks noGrp="1"/>
          </p:cNvSpPr>
          <p:nvPr>
            <p:ph type="title"/>
          </p:nvPr>
        </p:nvSpPr>
        <p:spPr>
          <a:xfrm>
            <a:off x="757835" y="422142"/>
            <a:ext cx="3119436" cy="1495794"/>
          </a:xfrm>
          <a:prstGeom prst="rect">
            <a:avLst/>
          </a:prstGeom>
        </p:spPr>
        <p:txBody>
          <a:bodyPr/>
          <a:lstStyle/>
          <a:p>
            <a:r>
              <a:rPr lang="en-US"/>
              <a:t>Click to edit Master title style</a:t>
            </a:r>
            <a:endParaRPr lang="en-AU"/>
          </a:p>
        </p:txBody>
      </p:sp>
      <p:sp>
        <p:nvSpPr>
          <p:cNvPr id="10" name="Text Placeholder 4">
            <a:extLst>
              <a:ext uri="{FF2B5EF4-FFF2-40B4-BE49-F238E27FC236}">
                <a16:creationId xmlns:a16="http://schemas.microsoft.com/office/drawing/2014/main" id="{D4F310B9-6BF9-4833-BDCB-54018EB2DA27}"/>
              </a:ext>
            </a:extLst>
          </p:cNvPr>
          <p:cNvSpPr>
            <a:spLocks noGrp="1"/>
          </p:cNvSpPr>
          <p:nvPr>
            <p:ph type="body" sz="quarter" idx="13"/>
          </p:nvPr>
        </p:nvSpPr>
        <p:spPr>
          <a:xfrm>
            <a:off x="757835" y="2057400"/>
            <a:ext cx="3118839" cy="3811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39326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02A0D02-709B-4C4D-9611-13236D77612B}"/>
              </a:ext>
            </a:extLst>
          </p:cNvPr>
          <p:cNvSpPr>
            <a:spLocks noGrp="1"/>
          </p:cNvSpPr>
          <p:nvPr>
            <p:ph type="pic" sz="quarter" idx="13" hasCustomPrompt="1"/>
          </p:nvPr>
        </p:nvSpPr>
        <p:spPr>
          <a:xfrm>
            <a:off x="4211340" y="931333"/>
            <a:ext cx="5012332" cy="4929717"/>
          </a:xfr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and follow the </a:t>
            </a:r>
            <a:br>
              <a:rPr lang="en-AU" dirty="0"/>
            </a:br>
            <a:r>
              <a:rPr lang="en-AU" dirty="0"/>
              <a:t>prompts to select your image.</a:t>
            </a:r>
          </a:p>
        </p:txBody>
      </p:sp>
      <p:sp>
        <p:nvSpPr>
          <p:cNvPr id="6" name="Footer Placeholder 5">
            <a:extLst>
              <a:ext uri="{FF2B5EF4-FFF2-40B4-BE49-F238E27FC236}">
                <a16:creationId xmlns:a16="http://schemas.microsoft.com/office/drawing/2014/main" id="{CAE6F239-7AF3-4530-A2B5-B379DB148065}"/>
              </a:ext>
            </a:extLst>
          </p:cNvPr>
          <p:cNvSpPr>
            <a:spLocks noGrp="1"/>
          </p:cNvSpPr>
          <p:nvPr>
            <p:ph type="ftr" sz="quarter" idx="11"/>
          </p:nvPr>
        </p:nvSpPr>
        <p:spPr/>
        <p:txBody>
          <a:bodyPr/>
          <a:lstStyle/>
          <a:p>
            <a:r>
              <a:rPr lang="en-AU"/>
              <a:t>  NIAA | [Section Name] | [Presentation Title]</a:t>
            </a:r>
          </a:p>
        </p:txBody>
      </p:sp>
      <p:sp>
        <p:nvSpPr>
          <p:cNvPr id="7" name="Slide Number Placeholder 6">
            <a:extLst>
              <a:ext uri="{FF2B5EF4-FFF2-40B4-BE49-F238E27FC236}">
                <a16:creationId xmlns:a16="http://schemas.microsoft.com/office/drawing/2014/main" id="{BF14895D-5805-4F7F-9E33-F0A235D9B0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9" name="Title 1">
            <a:extLst>
              <a:ext uri="{FF2B5EF4-FFF2-40B4-BE49-F238E27FC236}">
                <a16:creationId xmlns:a16="http://schemas.microsoft.com/office/drawing/2014/main" id="{0B769605-FFB7-4D95-AB8C-4E93A27D8866}"/>
              </a:ext>
            </a:extLst>
          </p:cNvPr>
          <p:cNvSpPr>
            <a:spLocks noGrp="1"/>
          </p:cNvSpPr>
          <p:nvPr>
            <p:ph type="title"/>
          </p:nvPr>
        </p:nvSpPr>
        <p:spPr>
          <a:xfrm>
            <a:off x="757835" y="422142"/>
            <a:ext cx="3119436" cy="1495794"/>
          </a:xfrm>
          <a:prstGeom prst="rect">
            <a:avLst/>
          </a:prstGeom>
        </p:spPr>
        <p:txBody>
          <a:bodyPr/>
          <a:lstStyle/>
          <a:p>
            <a:r>
              <a:rPr lang="en-US"/>
              <a:t>Click to edit Master title style</a:t>
            </a:r>
            <a:endParaRPr lang="en-AU"/>
          </a:p>
        </p:txBody>
      </p:sp>
      <p:sp>
        <p:nvSpPr>
          <p:cNvPr id="11" name="Text Placeholder 4">
            <a:extLst>
              <a:ext uri="{FF2B5EF4-FFF2-40B4-BE49-F238E27FC236}">
                <a16:creationId xmlns:a16="http://schemas.microsoft.com/office/drawing/2014/main" id="{814BE85D-029B-44AA-9902-682208858051}"/>
              </a:ext>
            </a:extLst>
          </p:cNvPr>
          <p:cNvSpPr>
            <a:spLocks noGrp="1"/>
          </p:cNvSpPr>
          <p:nvPr>
            <p:ph type="body" sz="quarter" idx="14"/>
          </p:nvPr>
        </p:nvSpPr>
        <p:spPr>
          <a:xfrm>
            <a:off x="757835" y="2057400"/>
            <a:ext cx="3118839" cy="3811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11423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0CEDD8-7ED6-4561-90F9-ABDBCC4969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3181" y="327581"/>
            <a:ext cx="9359639" cy="6183826"/>
          </a:xfrm>
          <a:prstGeom prst="rect">
            <a:avLst/>
          </a:prstGeom>
        </p:spPr>
      </p:pic>
      <p:sp>
        <p:nvSpPr>
          <p:cNvPr id="4" name="Rectangle 3">
            <a:extLst>
              <a:ext uri="{FF2B5EF4-FFF2-40B4-BE49-F238E27FC236}">
                <a16:creationId xmlns:a16="http://schemas.microsoft.com/office/drawing/2014/main" id="{29081152-7FE7-4766-925D-C1276E55A1EC}"/>
              </a:ext>
            </a:extLst>
          </p:cNvPr>
          <p:cNvSpPr/>
          <p:nvPr userDrawn="1"/>
        </p:nvSpPr>
        <p:spPr>
          <a:xfrm>
            <a:off x="273181" y="327582"/>
            <a:ext cx="9359638"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8" name="Graphic 7">
            <a:extLst>
              <a:ext uri="{FF2B5EF4-FFF2-40B4-BE49-F238E27FC236}">
                <a16:creationId xmlns:a16="http://schemas.microsoft.com/office/drawing/2014/main" id="{8645935D-D15A-437C-984D-FBD675E35DF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32851" y="852199"/>
            <a:ext cx="1880169" cy="566977"/>
          </a:xfrm>
          <a:prstGeom prst="rect">
            <a:avLst/>
          </a:prstGeom>
        </p:spPr>
      </p:pic>
      <p:pic>
        <p:nvPicPr>
          <p:cNvPr id="13" name="Picture 12">
            <a:extLst>
              <a:ext uri="{FF2B5EF4-FFF2-40B4-BE49-F238E27FC236}">
                <a16:creationId xmlns:a16="http://schemas.microsoft.com/office/drawing/2014/main" id="{1E3130E8-4365-4C94-8596-F8D2BB8FDD7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923080" y="926758"/>
            <a:ext cx="1384826" cy="452362"/>
          </a:xfrm>
          <a:prstGeom prst="rect">
            <a:avLst/>
          </a:prstGeom>
        </p:spPr>
      </p:pic>
      <p:sp>
        <p:nvSpPr>
          <p:cNvPr id="14" name="Title 1">
            <a:extLst>
              <a:ext uri="{FF2B5EF4-FFF2-40B4-BE49-F238E27FC236}">
                <a16:creationId xmlns:a16="http://schemas.microsoft.com/office/drawing/2014/main" id="{18EAE924-AFAA-4407-8676-102D9C336A5F}"/>
              </a:ext>
            </a:extLst>
          </p:cNvPr>
          <p:cNvSpPr>
            <a:spLocks noGrp="1"/>
          </p:cNvSpPr>
          <p:nvPr>
            <p:ph type="ctrTitle"/>
          </p:nvPr>
        </p:nvSpPr>
        <p:spPr>
          <a:xfrm>
            <a:off x="1416966" y="2854499"/>
            <a:ext cx="7250783" cy="450123"/>
          </a:xfrm>
        </p:spPr>
        <p:txBody>
          <a:bodyPr wrap="square" anchor="b">
            <a:spAutoFit/>
          </a:bodyPr>
          <a:lstStyle>
            <a:lvl1pPr algn="l">
              <a:defRPr sz="3250">
                <a:solidFill>
                  <a:schemeClr val="bg1"/>
                </a:solidFill>
              </a:defRPr>
            </a:lvl1pPr>
          </a:lstStyle>
          <a:p>
            <a:r>
              <a:rPr lang="en-US" dirty="0"/>
              <a:t>Click to edit Master title style</a:t>
            </a:r>
            <a:endParaRPr lang="en-AU" dirty="0"/>
          </a:p>
        </p:txBody>
      </p:sp>
      <p:sp>
        <p:nvSpPr>
          <p:cNvPr id="15" name="Subtitle 2">
            <a:extLst>
              <a:ext uri="{FF2B5EF4-FFF2-40B4-BE49-F238E27FC236}">
                <a16:creationId xmlns:a16="http://schemas.microsoft.com/office/drawing/2014/main" id="{0E39E8A9-500F-46A6-B9E0-7E0A95D2D464}"/>
              </a:ext>
            </a:extLst>
          </p:cNvPr>
          <p:cNvSpPr>
            <a:spLocks noGrp="1"/>
          </p:cNvSpPr>
          <p:nvPr>
            <p:ph type="subTitle" idx="1"/>
          </p:nvPr>
        </p:nvSpPr>
        <p:spPr>
          <a:xfrm>
            <a:off x="1416966" y="3506772"/>
            <a:ext cx="7250784" cy="270074"/>
          </a:xfrm>
        </p:spPr>
        <p:txBody>
          <a:bodyPr wrap="square">
            <a:spAutoFit/>
          </a:bodyPr>
          <a:lstStyle>
            <a:lvl1pPr marL="0" indent="0" algn="l">
              <a:buNone/>
              <a:defRPr sz="19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16" name="Text Placeholder 10">
            <a:extLst>
              <a:ext uri="{FF2B5EF4-FFF2-40B4-BE49-F238E27FC236}">
                <a16:creationId xmlns:a16="http://schemas.microsoft.com/office/drawing/2014/main" id="{A708B098-86F3-4236-9FA4-4A940D680362}"/>
              </a:ext>
            </a:extLst>
          </p:cNvPr>
          <p:cNvSpPr>
            <a:spLocks noGrp="1"/>
          </p:cNvSpPr>
          <p:nvPr>
            <p:ph type="body" sz="quarter" idx="10"/>
          </p:nvPr>
        </p:nvSpPr>
        <p:spPr>
          <a:xfrm>
            <a:off x="1416966" y="4430714"/>
            <a:ext cx="7321726" cy="1384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endParaRPr lang="en-AU" dirty="0"/>
          </a:p>
        </p:txBody>
      </p:sp>
    </p:spTree>
    <p:extLst>
      <p:ext uri="{BB962C8B-B14F-4D97-AF65-F5344CB8AC3E}">
        <p14:creationId xmlns:p14="http://schemas.microsoft.com/office/powerpoint/2010/main" val="1238380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 with imag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0B7F95-555C-435D-AB74-97DE3FE917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3181" y="327581"/>
            <a:ext cx="9359639" cy="6183826"/>
          </a:xfrm>
          <a:prstGeom prst="rect">
            <a:avLst/>
          </a:prstGeom>
        </p:spPr>
      </p:pic>
      <p:pic>
        <p:nvPicPr>
          <p:cNvPr id="16" name="Graphic 7">
            <a:extLst>
              <a:ext uri="{FF2B5EF4-FFF2-40B4-BE49-F238E27FC236}">
                <a16:creationId xmlns:a16="http://schemas.microsoft.com/office/drawing/2014/main" id="{95641C3F-658A-4652-B086-F029DE178BD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32851" y="852199"/>
            <a:ext cx="1880169" cy="566977"/>
          </a:xfrm>
          <a:prstGeom prst="rect">
            <a:avLst/>
          </a:prstGeom>
        </p:spPr>
      </p:pic>
      <p:sp>
        <p:nvSpPr>
          <p:cNvPr id="9" name="Picture Placeholder 5">
            <a:extLst>
              <a:ext uri="{FF2B5EF4-FFF2-40B4-BE49-F238E27FC236}">
                <a16:creationId xmlns:a16="http://schemas.microsoft.com/office/drawing/2014/main" id="{E0497230-BA7A-49BA-AA5D-9729243C3990}"/>
              </a:ext>
            </a:extLst>
          </p:cNvPr>
          <p:cNvSpPr>
            <a:spLocks noGrp="1"/>
          </p:cNvSpPr>
          <p:nvPr>
            <p:ph type="pic" sz="quarter" idx="11" hasCustomPrompt="1"/>
          </p:nvPr>
        </p:nvSpPr>
        <p:spPr>
          <a:xfrm>
            <a:off x="4953268" y="926758"/>
            <a:ext cx="4496128" cy="4594148"/>
          </a:xfrm>
          <a:prstGeom prst="rect">
            <a:avLst/>
          </a:prstGeom>
          <a:blipFill dpi="0" rotWithShape="1">
            <a:blip r:embed="rId4"/>
            <a:srcRect/>
            <a:stretch>
              <a:fillRect/>
            </a:stretch>
          </a:blipFill>
        </p:spPr>
        <p:txBody>
          <a:bodyPr lIns="360000" tIns="360000" rIns="360000" bIns="360000"/>
          <a:lstStyle>
            <a:lvl1pPr>
              <a:defRPr sz="1400">
                <a:solidFill>
                  <a:schemeClr val="bg1"/>
                </a:solidFill>
              </a:defRPr>
            </a:lvl1pPr>
          </a:lstStyle>
          <a:p>
            <a:r>
              <a:rPr lang="en-AU" dirty="0"/>
              <a:t>Click on the icon and follow the prompts to select your image.</a:t>
            </a:r>
          </a:p>
        </p:txBody>
      </p:sp>
      <p:sp>
        <p:nvSpPr>
          <p:cNvPr id="10" name="Rectangle 9">
            <a:extLst>
              <a:ext uri="{FF2B5EF4-FFF2-40B4-BE49-F238E27FC236}">
                <a16:creationId xmlns:a16="http://schemas.microsoft.com/office/drawing/2014/main" id="{8C3E03C2-18B6-4279-A384-9A22AF9154B4}"/>
              </a:ext>
            </a:extLst>
          </p:cNvPr>
          <p:cNvSpPr/>
          <p:nvPr userDrawn="1"/>
        </p:nvSpPr>
        <p:spPr>
          <a:xfrm>
            <a:off x="273181" y="327582"/>
            <a:ext cx="9359639"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8" name="Picture 17">
            <a:extLst>
              <a:ext uri="{FF2B5EF4-FFF2-40B4-BE49-F238E27FC236}">
                <a16:creationId xmlns:a16="http://schemas.microsoft.com/office/drawing/2014/main" id="{8C18F697-0B3D-4B20-A570-ED076CC59C6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923080" y="926758"/>
            <a:ext cx="1384826" cy="452362"/>
          </a:xfrm>
          <a:prstGeom prst="rect">
            <a:avLst/>
          </a:prstGeom>
        </p:spPr>
      </p:pic>
      <p:sp>
        <p:nvSpPr>
          <p:cNvPr id="19" name="Title 1">
            <a:extLst>
              <a:ext uri="{FF2B5EF4-FFF2-40B4-BE49-F238E27FC236}">
                <a16:creationId xmlns:a16="http://schemas.microsoft.com/office/drawing/2014/main" id="{BD1BAF6E-9EDD-46E4-AE06-EC5DDF66A1A3}"/>
              </a:ext>
            </a:extLst>
          </p:cNvPr>
          <p:cNvSpPr>
            <a:spLocks noGrp="1"/>
          </p:cNvSpPr>
          <p:nvPr>
            <p:ph type="ctrTitle"/>
          </p:nvPr>
        </p:nvSpPr>
        <p:spPr>
          <a:xfrm>
            <a:off x="1415700" y="2385363"/>
            <a:ext cx="3339446" cy="900246"/>
          </a:xfrm>
        </p:spPr>
        <p:txBody>
          <a:bodyPr wrap="square" anchor="b">
            <a:spAutoFit/>
          </a:bodyPr>
          <a:lstStyle>
            <a:lvl1pPr algn="l">
              <a:defRPr sz="3250">
                <a:solidFill>
                  <a:schemeClr val="bg1"/>
                </a:solidFill>
              </a:defRPr>
            </a:lvl1pPr>
          </a:lstStyle>
          <a:p>
            <a:r>
              <a:rPr lang="en-US" dirty="0"/>
              <a:t>Click to edit Master title style</a:t>
            </a:r>
            <a:endParaRPr lang="en-AU" dirty="0"/>
          </a:p>
        </p:txBody>
      </p:sp>
      <p:sp>
        <p:nvSpPr>
          <p:cNvPr id="20" name="Subtitle 2">
            <a:extLst>
              <a:ext uri="{FF2B5EF4-FFF2-40B4-BE49-F238E27FC236}">
                <a16:creationId xmlns:a16="http://schemas.microsoft.com/office/drawing/2014/main" id="{13EB88B3-9C56-4475-80A3-A7A313C54474}"/>
              </a:ext>
            </a:extLst>
          </p:cNvPr>
          <p:cNvSpPr>
            <a:spLocks noGrp="1"/>
          </p:cNvSpPr>
          <p:nvPr>
            <p:ph type="subTitle" idx="1"/>
          </p:nvPr>
        </p:nvSpPr>
        <p:spPr>
          <a:xfrm>
            <a:off x="1415700" y="3506772"/>
            <a:ext cx="3339447" cy="270074"/>
          </a:xfrm>
        </p:spPr>
        <p:txBody>
          <a:bodyPr wrap="square">
            <a:spAutoFit/>
          </a:bodyPr>
          <a:lstStyle>
            <a:lvl1pPr marL="0" indent="0" algn="l">
              <a:buNone/>
              <a:defRPr sz="19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21" name="Text Placeholder 10">
            <a:extLst>
              <a:ext uri="{FF2B5EF4-FFF2-40B4-BE49-F238E27FC236}">
                <a16:creationId xmlns:a16="http://schemas.microsoft.com/office/drawing/2014/main" id="{A7CE878D-BBFC-4152-BCC0-CF775AEFB7D8}"/>
              </a:ext>
            </a:extLst>
          </p:cNvPr>
          <p:cNvSpPr>
            <a:spLocks noGrp="1"/>
          </p:cNvSpPr>
          <p:nvPr>
            <p:ph type="body" sz="quarter" idx="10"/>
          </p:nvPr>
        </p:nvSpPr>
        <p:spPr>
          <a:xfrm>
            <a:off x="1415701" y="4430714"/>
            <a:ext cx="3339447" cy="1384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endParaRPr lang="en-AU" dirty="0"/>
          </a:p>
        </p:txBody>
      </p:sp>
    </p:spTree>
    <p:extLst>
      <p:ext uri="{BB962C8B-B14F-4D97-AF65-F5344CB8AC3E}">
        <p14:creationId xmlns:p14="http://schemas.microsoft.com/office/powerpoint/2010/main" val="3324845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AU"/>
              <a:t>  NIAA | [Section Name] | [Presentation Title]</a:t>
            </a:r>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7" name="Title 1">
            <a:extLst>
              <a:ext uri="{FF2B5EF4-FFF2-40B4-BE49-F238E27FC236}">
                <a16:creationId xmlns:a16="http://schemas.microsoft.com/office/drawing/2014/main" id="{6D0E105B-77CE-4D3A-A6BA-0FE9E5F260CA}"/>
              </a:ext>
            </a:extLst>
          </p:cNvPr>
          <p:cNvSpPr>
            <a:spLocks noGrp="1"/>
          </p:cNvSpPr>
          <p:nvPr>
            <p:ph type="title"/>
          </p:nvPr>
        </p:nvSpPr>
        <p:spPr>
          <a:xfrm>
            <a:off x="759127" y="931333"/>
            <a:ext cx="8465836" cy="405817"/>
          </a:xfrm>
        </p:spPr>
        <p:txBody>
          <a:bodyPr/>
          <a:lstStyle/>
          <a:p>
            <a:r>
              <a:rPr lang="en-US" dirty="0"/>
              <a:t>Click to edit Master title style</a:t>
            </a:r>
            <a:endParaRPr lang="en-AU" dirty="0"/>
          </a:p>
        </p:txBody>
      </p:sp>
      <p:sp>
        <p:nvSpPr>
          <p:cNvPr id="8" name="Content Placeholder 2">
            <a:extLst>
              <a:ext uri="{FF2B5EF4-FFF2-40B4-BE49-F238E27FC236}">
                <a16:creationId xmlns:a16="http://schemas.microsoft.com/office/drawing/2014/main" id="{1838E763-266C-4709-96AF-51260579CD10}"/>
              </a:ext>
            </a:extLst>
          </p:cNvPr>
          <p:cNvSpPr>
            <a:spLocks noGrp="1"/>
          </p:cNvSpPr>
          <p:nvPr>
            <p:ph idx="1"/>
          </p:nvPr>
        </p:nvSpPr>
        <p:spPr>
          <a:xfrm>
            <a:off x="759126" y="1825625"/>
            <a:ext cx="8465836" cy="4101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10743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number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a:xfrm>
            <a:off x="759126" y="929228"/>
            <a:ext cx="8465836" cy="405817"/>
          </a:xfrm>
          <a:prstGeom prst="rect">
            <a:avLst/>
          </a:prstGeo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p:nvPr>
        </p:nvSpPr>
        <p:spPr>
          <a:xfrm>
            <a:off x="759126" y="1825625"/>
            <a:ext cx="8465836" cy="4101042"/>
          </a:xfrm>
          <a:prstGeom prst="rect">
            <a:avLst/>
          </a:prstGeom>
        </p:spPr>
        <p:txBody>
          <a:bodyPr/>
          <a:lstStyle>
            <a:lvl2pPr marL="268288" indent="-268288">
              <a:buFont typeface="+mj-lt"/>
              <a:buAutoNum type="arabicPeriod"/>
              <a:defRPr/>
            </a:lvl2pPr>
            <a:lvl3pPr marL="536575" indent="-268288">
              <a:buFont typeface="+mj-lt"/>
              <a:buAutoNum type="alphaLcPeriod"/>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AU"/>
              <a:t>  NIAA | [Section Name] | [Presentation Title]</a:t>
            </a:r>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4219071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E45142-3194-43E9-9DE8-390625EDA6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6045" y="2894030"/>
            <a:ext cx="9359660" cy="3644879"/>
          </a:xfrm>
          <a:prstGeom prst="rect">
            <a:avLst/>
          </a:prstGeom>
        </p:spPr>
      </p:pic>
      <p:sp>
        <p:nvSpPr>
          <p:cNvPr id="8" name="Slide Number Placeholder 3">
            <a:extLst>
              <a:ext uri="{FF2B5EF4-FFF2-40B4-BE49-F238E27FC236}">
                <a16:creationId xmlns:a16="http://schemas.microsoft.com/office/drawing/2014/main" id="{9C20840B-C17A-4110-99B2-D999FF7D69F4}"/>
              </a:ext>
            </a:extLst>
          </p:cNvPr>
          <p:cNvSpPr>
            <a:spLocks noGrp="1"/>
          </p:cNvSpPr>
          <p:nvPr>
            <p:ph type="sldNum" sz="quarter" idx="12"/>
          </p:nvPr>
        </p:nvSpPr>
        <p:spPr>
          <a:xfrm>
            <a:off x="8823822" y="6286499"/>
            <a:ext cx="653521" cy="252412"/>
          </a:xfrm>
        </p:spPr>
        <p:txBody>
          <a:bodyPr/>
          <a:lstStyle>
            <a:lvl1pPr>
              <a:defRPr>
                <a:solidFill>
                  <a:schemeClr val="bg1"/>
                </a:solidFill>
              </a:defRPr>
            </a:lvl1pPr>
          </a:lstStyle>
          <a:p>
            <a:fld id="{3F63F2B1-4266-4ED4-AC2C-DB487684831E}" type="slidenum">
              <a:rPr lang="en-AU" smtClean="0"/>
              <a:pPr/>
              <a:t>‹#›</a:t>
            </a:fld>
            <a:endParaRPr lang="en-AU" dirty="0"/>
          </a:p>
        </p:txBody>
      </p:sp>
      <p:sp>
        <p:nvSpPr>
          <p:cNvPr id="9" name="Footer Placeholder 4">
            <a:extLst>
              <a:ext uri="{FF2B5EF4-FFF2-40B4-BE49-F238E27FC236}">
                <a16:creationId xmlns:a16="http://schemas.microsoft.com/office/drawing/2014/main" id="{FB02FF60-60B3-41D5-967C-5DA1B9762B27}"/>
              </a:ext>
            </a:extLst>
          </p:cNvPr>
          <p:cNvSpPr>
            <a:spLocks noGrp="1"/>
          </p:cNvSpPr>
          <p:nvPr>
            <p:ph type="ftr" sz="quarter" idx="3"/>
          </p:nvPr>
        </p:nvSpPr>
        <p:spPr>
          <a:xfrm>
            <a:off x="401568" y="6286499"/>
            <a:ext cx="8355520" cy="252410"/>
          </a:xfrm>
          <a:prstGeom prst="rect">
            <a:avLst/>
          </a:prstGeom>
        </p:spPr>
        <p:txBody>
          <a:bodyPr vert="horz" lIns="46800" tIns="0" rIns="46800" bIns="0" rtlCol="0" anchor="ctr"/>
          <a:lstStyle>
            <a:lvl1pPr algn="l">
              <a:defRPr sz="800">
                <a:solidFill>
                  <a:schemeClr val="bg1"/>
                </a:solidFill>
              </a:defRPr>
            </a:lvl1pPr>
          </a:lstStyle>
          <a:p>
            <a:r>
              <a:rPr lang="en-AU"/>
              <a:t>  NIAA | [Section Name] | [Presentation Title]</a:t>
            </a:r>
            <a:endParaRPr lang="en-AU" dirty="0"/>
          </a:p>
        </p:txBody>
      </p:sp>
      <p:sp>
        <p:nvSpPr>
          <p:cNvPr id="7" name="Title 1">
            <a:extLst>
              <a:ext uri="{FF2B5EF4-FFF2-40B4-BE49-F238E27FC236}">
                <a16:creationId xmlns:a16="http://schemas.microsoft.com/office/drawing/2014/main" id="{B9EB718B-8D3D-404A-A549-EFE8681E230F}"/>
              </a:ext>
            </a:extLst>
          </p:cNvPr>
          <p:cNvSpPr>
            <a:spLocks noGrp="1"/>
          </p:cNvSpPr>
          <p:nvPr>
            <p:ph type="title"/>
          </p:nvPr>
        </p:nvSpPr>
        <p:spPr>
          <a:xfrm>
            <a:off x="759127" y="2308164"/>
            <a:ext cx="8387748" cy="585866"/>
          </a:xfrm>
        </p:spPr>
        <p:txBody>
          <a:bodyPr anchor="b"/>
          <a:lstStyle>
            <a:lvl1pPr>
              <a:defRPr sz="4230">
                <a:solidFill>
                  <a:schemeClr val="accent1"/>
                </a:solidFill>
              </a:defRPr>
            </a:lvl1pPr>
          </a:lstStyle>
          <a:p>
            <a:r>
              <a:rPr lang="en-US" dirty="0"/>
              <a:t>Click to edit Master title style</a:t>
            </a:r>
            <a:endParaRPr lang="en-AU" dirty="0"/>
          </a:p>
        </p:txBody>
      </p:sp>
      <p:sp>
        <p:nvSpPr>
          <p:cNvPr id="10" name="Text Placeholder 2">
            <a:extLst>
              <a:ext uri="{FF2B5EF4-FFF2-40B4-BE49-F238E27FC236}">
                <a16:creationId xmlns:a16="http://schemas.microsoft.com/office/drawing/2014/main" id="{83C0857A-69BA-4CDD-AA8D-79F768F4A520}"/>
              </a:ext>
            </a:extLst>
          </p:cNvPr>
          <p:cNvSpPr>
            <a:spLocks noGrp="1"/>
          </p:cNvSpPr>
          <p:nvPr>
            <p:ph type="body" idx="1"/>
          </p:nvPr>
        </p:nvSpPr>
        <p:spPr>
          <a:xfrm>
            <a:off x="759126" y="3261675"/>
            <a:ext cx="8460677" cy="2827976"/>
          </a:xfrm>
        </p:spPr>
        <p:txBody>
          <a:bodyPr/>
          <a:lstStyle>
            <a:lvl1pPr marL="0" indent="0">
              <a:buNone/>
              <a:defRPr sz="19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63791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AU"/>
              <a:t>  NIAA | [Section Name] | [Presentation Title]</a:t>
            </a:r>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ext Placeholder 6">
            <a:extLst>
              <a:ext uri="{FF2B5EF4-FFF2-40B4-BE49-F238E27FC236}">
                <a16:creationId xmlns:a16="http://schemas.microsoft.com/office/drawing/2014/main" id="{0879620E-503F-47F7-9C33-78F48BADCF41}"/>
              </a:ext>
            </a:extLst>
          </p:cNvPr>
          <p:cNvSpPr>
            <a:spLocks noGrp="1"/>
          </p:cNvSpPr>
          <p:nvPr>
            <p:ph type="body" sz="quarter" idx="13"/>
          </p:nvPr>
        </p:nvSpPr>
        <p:spPr>
          <a:xfrm>
            <a:off x="691699" y="1825625"/>
            <a:ext cx="8533263" cy="4100513"/>
          </a:xfrm>
        </p:spPr>
        <p:txBody>
          <a:bodyPr/>
          <a:lstStyle>
            <a:lvl1pPr>
              <a:defRPr sz="2600" b="1">
                <a:solidFill>
                  <a:schemeClr val="accent4"/>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80246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ith imag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3DC1DDB-3A02-44FD-834E-028767EA34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3182" y="327581"/>
            <a:ext cx="9359637" cy="6183826"/>
          </a:xfrm>
          <a:prstGeom prst="rect">
            <a:avLst/>
          </a:prstGeom>
        </p:spPr>
      </p:pic>
      <p:pic>
        <p:nvPicPr>
          <p:cNvPr id="17" name="Graphic 7">
            <a:extLst>
              <a:ext uri="{FF2B5EF4-FFF2-40B4-BE49-F238E27FC236}">
                <a16:creationId xmlns:a16="http://schemas.microsoft.com/office/drawing/2014/main" id="{241E476F-82D8-40B5-B570-11CB2502E2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32851" y="852199"/>
            <a:ext cx="1880169" cy="566977"/>
          </a:xfrm>
          <a:prstGeom prst="rect">
            <a:avLst/>
          </a:prstGeom>
        </p:spPr>
      </p:pic>
      <p:pic>
        <p:nvPicPr>
          <p:cNvPr id="18" name="Picture 17">
            <a:extLst>
              <a:ext uri="{FF2B5EF4-FFF2-40B4-BE49-F238E27FC236}">
                <a16:creationId xmlns:a16="http://schemas.microsoft.com/office/drawing/2014/main" id="{60B9C0E3-9EEA-4ECA-9F44-C3D9595B62A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923080" y="926758"/>
            <a:ext cx="1384826" cy="452362"/>
          </a:xfrm>
          <a:prstGeom prst="rect">
            <a:avLst/>
          </a:prstGeom>
        </p:spPr>
      </p:pic>
      <p:sp>
        <p:nvSpPr>
          <p:cNvPr id="10" name="Rectangle 9">
            <a:extLst>
              <a:ext uri="{FF2B5EF4-FFF2-40B4-BE49-F238E27FC236}">
                <a16:creationId xmlns:a16="http://schemas.microsoft.com/office/drawing/2014/main" id="{8C3E03C2-18B6-4279-A384-9A22AF9154B4}"/>
              </a:ext>
            </a:extLst>
          </p:cNvPr>
          <p:cNvSpPr/>
          <p:nvPr userDrawn="1"/>
        </p:nvSpPr>
        <p:spPr>
          <a:xfrm>
            <a:off x="273181" y="327582"/>
            <a:ext cx="9359639"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2" name="Picture Placeholder 5">
            <a:extLst>
              <a:ext uri="{FF2B5EF4-FFF2-40B4-BE49-F238E27FC236}">
                <a16:creationId xmlns:a16="http://schemas.microsoft.com/office/drawing/2014/main" id="{4585175C-DA91-4B0C-B2FB-4C72B1AFA739}"/>
              </a:ext>
            </a:extLst>
          </p:cNvPr>
          <p:cNvSpPr>
            <a:spLocks noGrp="1"/>
          </p:cNvSpPr>
          <p:nvPr>
            <p:ph type="pic" sz="quarter" idx="11" hasCustomPrompt="1"/>
          </p:nvPr>
        </p:nvSpPr>
        <p:spPr>
          <a:xfrm>
            <a:off x="4953268" y="926758"/>
            <a:ext cx="4496128" cy="4594148"/>
          </a:xfrm>
          <a:blipFill dpi="0" rotWithShape="1">
            <a:blip r:embed="rId5"/>
            <a:srcRect/>
            <a:stretch>
              <a:fillRect/>
            </a:stretch>
          </a:blipFill>
        </p:spPr>
        <p:txBody>
          <a:bodyPr lIns="360000" tIns="360000" rIns="360000" bIns="360000"/>
          <a:lstStyle>
            <a:lvl1pPr>
              <a:defRPr sz="1400">
                <a:solidFill>
                  <a:schemeClr val="bg1"/>
                </a:solidFill>
              </a:defRPr>
            </a:lvl1pPr>
          </a:lstStyle>
          <a:p>
            <a:r>
              <a:rPr lang="en-AU" dirty="0"/>
              <a:t>Click on the icon and follow the prompts to select your image.</a:t>
            </a:r>
          </a:p>
        </p:txBody>
      </p:sp>
      <p:sp>
        <p:nvSpPr>
          <p:cNvPr id="23" name="Title 1">
            <a:extLst>
              <a:ext uri="{FF2B5EF4-FFF2-40B4-BE49-F238E27FC236}">
                <a16:creationId xmlns:a16="http://schemas.microsoft.com/office/drawing/2014/main" id="{4085D1B2-B0D8-4CDF-B990-BB6226ECCFE5}"/>
              </a:ext>
            </a:extLst>
          </p:cNvPr>
          <p:cNvSpPr>
            <a:spLocks noGrp="1"/>
          </p:cNvSpPr>
          <p:nvPr>
            <p:ph type="ctrTitle"/>
          </p:nvPr>
        </p:nvSpPr>
        <p:spPr>
          <a:xfrm>
            <a:off x="1415700" y="2385363"/>
            <a:ext cx="3339446" cy="900246"/>
          </a:xfrm>
        </p:spPr>
        <p:txBody>
          <a:bodyPr wrap="square" anchor="b">
            <a:spAutoFit/>
          </a:bodyPr>
          <a:lstStyle>
            <a:lvl1pPr algn="l">
              <a:defRPr sz="3250">
                <a:solidFill>
                  <a:schemeClr val="bg1"/>
                </a:solidFill>
              </a:defRPr>
            </a:lvl1pPr>
          </a:lstStyle>
          <a:p>
            <a:r>
              <a:rPr lang="en-US"/>
              <a:t>Click to edit Master title style</a:t>
            </a:r>
            <a:endParaRPr lang="en-AU" dirty="0"/>
          </a:p>
        </p:txBody>
      </p:sp>
      <p:sp>
        <p:nvSpPr>
          <p:cNvPr id="24" name="Subtitle 2">
            <a:extLst>
              <a:ext uri="{FF2B5EF4-FFF2-40B4-BE49-F238E27FC236}">
                <a16:creationId xmlns:a16="http://schemas.microsoft.com/office/drawing/2014/main" id="{1DE05F8D-6E11-474D-B90B-D8FB9C4A446A}"/>
              </a:ext>
            </a:extLst>
          </p:cNvPr>
          <p:cNvSpPr>
            <a:spLocks noGrp="1"/>
          </p:cNvSpPr>
          <p:nvPr>
            <p:ph type="subTitle" idx="1"/>
          </p:nvPr>
        </p:nvSpPr>
        <p:spPr>
          <a:xfrm>
            <a:off x="1415700" y="3506772"/>
            <a:ext cx="3339447" cy="270074"/>
          </a:xfrm>
        </p:spPr>
        <p:txBody>
          <a:bodyPr wrap="square">
            <a:spAutoFit/>
          </a:bodyPr>
          <a:lstStyle>
            <a:lvl1pPr marL="0" indent="0" algn="l">
              <a:buNone/>
              <a:defRPr sz="19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25" name="Text Placeholder 10">
            <a:extLst>
              <a:ext uri="{FF2B5EF4-FFF2-40B4-BE49-F238E27FC236}">
                <a16:creationId xmlns:a16="http://schemas.microsoft.com/office/drawing/2014/main" id="{67D6DB86-9ADD-461A-A324-E83D23791585}"/>
              </a:ext>
            </a:extLst>
          </p:cNvPr>
          <p:cNvSpPr>
            <a:spLocks noGrp="1"/>
          </p:cNvSpPr>
          <p:nvPr>
            <p:ph type="body" sz="quarter" idx="10"/>
          </p:nvPr>
        </p:nvSpPr>
        <p:spPr>
          <a:xfrm>
            <a:off x="1415701" y="4430714"/>
            <a:ext cx="3339447" cy="1384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20445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54FEFD1-528A-43E0-AA97-5DA8C5FD604D}"/>
              </a:ext>
            </a:extLst>
          </p:cNvPr>
          <p:cNvSpPr>
            <a:spLocks noGrp="1"/>
          </p:cNvSpPr>
          <p:nvPr>
            <p:ph type="ftr" sz="quarter" idx="11"/>
          </p:nvPr>
        </p:nvSpPr>
        <p:spPr/>
        <p:txBody>
          <a:bodyPr/>
          <a:lstStyle/>
          <a:p>
            <a:r>
              <a:rPr lang="en-AU"/>
              <a:t>  NIAA | [Section Name] | [Presentation Title]</a:t>
            </a:r>
          </a:p>
        </p:txBody>
      </p:sp>
      <p:sp>
        <p:nvSpPr>
          <p:cNvPr id="7" name="Slide Number Placeholder 6">
            <a:extLst>
              <a:ext uri="{FF2B5EF4-FFF2-40B4-BE49-F238E27FC236}">
                <a16:creationId xmlns:a16="http://schemas.microsoft.com/office/drawing/2014/main" id="{F0CBBC03-C5ED-4599-8491-8AD3F42D3E0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itle 1">
            <a:extLst>
              <a:ext uri="{FF2B5EF4-FFF2-40B4-BE49-F238E27FC236}">
                <a16:creationId xmlns:a16="http://schemas.microsoft.com/office/drawing/2014/main" id="{79317F63-3587-4ECA-B2F9-393E87C3A27A}"/>
              </a:ext>
            </a:extLst>
          </p:cNvPr>
          <p:cNvSpPr>
            <a:spLocks noGrp="1"/>
          </p:cNvSpPr>
          <p:nvPr>
            <p:ph type="title"/>
          </p:nvPr>
        </p:nvSpPr>
        <p:spPr>
          <a:xfrm>
            <a:off x="759126" y="842921"/>
            <a:ext cx="8465836" cy="498598"/>
          </a:xfrm>
        </p:spPr>
        <p:txBody>
          <a:bodyPr/>
          <a:lstStyle/>
          <a:p>
            <a:r>
              <a:rPr lang="en-US"/>
              <a:t>Click to edit Master title style</a:t>
            </a:r>
            <a:endParaRPr lang="en-AU"/>
          </a:p>
        </p:txBody>
      </p:sp>
      <p:sp>
        <p:nvSpPr>
          <p:cNvPr id="9" name="Content Placeholder 2">
            <a:extLst>
              <a:ext uri="{FF2B5EF4-FFF2-40B4-BE49-F238E27FC236}">
                <a16:creationId xmlns:a16="http://schemas.microsoft.com/office/drawing/2014/main" id="{A6C6EFD1-DA93-4933-8FE8-D0D785EAF2B5}"/>
              </a:ext>
            </a:extLst>
          </p:cNvPr>
          <p:cNvSpPr>
            <a:spLocks noGrp="1"/>
          </p:cNvSpPr>
          <p:nvPr>
            <p:ph sz="half" idx="1"/>
          </p:nvPr>
        </p:nvSpPr>
        <p:spPr>
          <a:xfrm>
            <a:off x="759126" y="1825625"/>
            <a:ext cx="4131962"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3">
            <a:extLst>
              <a:ext uri="{FF2B5EF4-FFF2-40B4-BE49-F238E27FC236}">
                <a16:creationId xmlns:a16="http://schemas.microsoft.com/office/drawing/2014/main" id="{81A957F8-4C19-4529-8E52-EB866FEF4767}"/>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60017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C9FBDC8-B46D-49AB-872C-1BB907E14AA2}"/>
              </a:ext>
            </a:extLst>
          </p:cNvPr>
          <p:cNvSpPr>
            <a:spLocks noGrp="1"/>
          </p:cNvSpPr>
          <p:nvPr>
            <p:ph type="ftr" sz="quarter" idx="11"/>
          </p:nvPr>
        </p:nvSpPr>
        <p:spPr/>
        <p:txBody>
          <a:bodyPr/>
          <a:lstStyle/>
          <a:p>
            <a:r>
              <a:rPr lang="en-AU"/>
              <a:t>  NIAA | [Section Name] | [Presentation Title]</a:t>
            </a:r>
          </a:p>
        </p:txBody>
      </p:sp>
      <p:sp>
        <p:nvSpPr>
          <p:cNvPr id="9" name="Slide Number Placeholder 8">
            <a:extLst>
              <a:ext uri="{FF2B5EF4-FFF2-40B4-BE49-F238E27FC236}">
                <a16:creationId xmlns:a16="http://schemas.microsoft.com/office/drawing/2014/main" id="{2E2678C7-F7AF-4C1C-952C-65B4E0337CB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11" name="Text Placeholder 2">
            <a:extLst>
              <a:ext uri="{FF2B5EF4-FFF2-40B4-BE49-F238E27FC236}">
                <a16:creationId xmlns:a16="http://schemas.microsoft.com/office/drawing/2014/main" id="{374B0BE1-0598-4892-B70D-939025031552}"/>
              </a:ext>
            </a:extLst>
          </p:cNvPr>
          <p:cNvSpPr>
            <a:spLocks noGrp="1"/>
          </p:cNvSpPr>
          <p:nvPr>
            <p:ph type="body" idx="1"/>
          </p:nvPr>
        </p:nvSpPr>
        <p:spPr>
          <a:xfrm>
            <a:off x="759124" y="1681163"/>
            <a:ext cx="4113905" cy="823912"/>
          </a:xfrm>
        </p:spPr>
        <p:txBody>
          <a:bodyPr anchor="t" anchorCtr="0"/>
          <a:lstStyle>
            <a:lvl1pPr marL="0" indent="0">
              <a:buNone/>
              <a:defRPr sz="195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7BFD3F70-325A-4872-B614-6AD7D32B6FDC}"/>
              </a:ext>
            </a:extLst>
          </p:cNvPr>
          <p:cNvSpPr>
            <a:spLocks noGrp="1"/>
          </p:cNvSpPr>
          <p:nvPr>
            <p:ph sz="half" idx="2"/>
          </p:nvPr>
        </p:nvSpPr>
        <p:spPr>
          <a:xfrm>
            <a:off x="759126" y="2505075"/>
            <a:ext cx="411390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4">
            <a:extLst>
              <a:ext uri="{FF2B5EF4-FFF2-40B4-BE49-F238E27FC236}">
                <a16:creationId xmlns:a16="http://schemas.microsoft.com/office/drawing/2014/main" id="{56B229C2-1820-49CF-AE20-3F55924379CA}"/>
              </a:ext>
            </a:extLst>
          </p:cNvPr>
          <p:cNvSpPr>
            <a:spLocks noGrp="1"/>
          </p:cNvSpPr>
          <p:nvPr>
            <p:ph type="body" sz="quarter" idx="3"/>
          </p:nvPr>
        </p:nvSpPr>
        <p:spPr>
          <a:xfrm>
            <a:off x="5014913" y="1681163"/>
            <a:ext cx="4113904" cy="823912"/>
          </a:xfrm>
        </p:spPr>
        <p:txBody>
          <a:bodyPr anchor="t" anchorCtr="0"/>
          <a:lstStyle>
            <a:lvl1pPr marL="0" indent="0">
              <a:buNone/>
              <a:defRPr sz="195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A4BABABC-8D5C-4928-B506-173D3E3C14A0}"/>
              </a:ext>
            </a:extLst>
          </p:cNvPr>
          <p:cNvSpPr>
            <a:spLocks noGrp="1"/>
          </p:cNvSpPr>
          <p:nvPr>
            <p:ph sz="quarter" idx="4"/>
          </p:nvPr>
        </p:nvSpPr>
        <p:spPr>
          <a:xfrm>
            <a:off x="5014913" y="2505075"/>
            <a:ext cx="411390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itle 1">
            <a:extLst>
              <a:ext uri="{FF2B5EF4-FFF2-40B4-BE49-F238E27FC236}">
                <a16:creationId xmlns:a16="http://schemas.microsoft.com/office/drawing/2014/main" id="{772D35E7-50E0-485A-865D-FD663AB4F05F}"/>
              </a:ext>
            </a:extLst>
          </p:cNvPr>
          <p:cNvSpPr>
            <a:spLocks noGrp="1"/>
          </p:cNvSpPr>
          <p:nvPr>
            <p:ph type="title"/>
          </p:nvPr>
        </p:nvSpPr>
        <p:spPr>
          <a:xfrm>
            <a:off x="759124" y="841166"/>
            <a:ext cx="8437118" cy="498598"/>
          </a:xfrm>
        </p:spPr>
        <p:txBody>
          <a:bodyPr/>
          <a:lstStyle/>
          <a:p>
            <a:r>
              <a:rPr lang="en-US"/>
              <a:t>Click to edit Master title style</a:t>
            </a:r>
            <a:endParaRPr lang="en-AU"/>
          </a:p>
        </p:txBody>
      </p:sp>
    </p:spTree>
    <p:extLst>
      <p:ext uri="{BB962C8B-B14F-4D97-AF65-F5344CB8AC3E}">
        <p14:creationId xmlns:p14="http://schemas.microsoft.com/office/powerpoint/2010/main" val="1511218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2B82-0586-412C-B2EB-52662E7EA88D}"/>
              </a:ext>
            </a:extLst>
          </p:cNvPr>
          <p:cNvSpPr>
            <a:spLocks noGrp="1"/>
          </p:cNvSpPr>
          <p:nvPr>
            <p:ph type="title"/>
          </p:nvPr>
        </p:nvSpPr>
        <p:spPr>
          <a:xfrm>
            <a:off x="691699" y="1024114"/>
            <a:ext cx="8533263" cy="405817"/>
          </a:xfrm>
          <a:prstGeom prst="rect">
            <a:avLst/>
          </a:prstGeom>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44F9EE50-1CB9-4EAD-9841-CDCE34CF0E87}"/>
              </a:ext>
            </a:extLst>
          </p:cNvPr>
          <p:cNvSpPr>
            <a:spLocks noGrp="1"/>
          </p:cNvSpPr>
          <p:nvPr>
            <p:ph type="ftr" sz="quarter" idx="11"/>
          </p:nvPr>
        </p:nvSpPr>
        <p:spPr/>
        <p:txBody>
          <a:bodyPr/>
          <a:lstStyle/>
          <a:p>
            <a:r>
              <a:rPr lang="en-AU"/>
              <a:t>  NIAA | [Section Name] | [Presentation Title]</a:t>
            </a:r>
          </a:p>
        </p:txBody>
      </p:sp>
      <p:sp>
        <p:nvSpPr>
          <p:cNvPr id="5" name="Slide Number Placeholder 4">
            <a:extLst>
              <a:ext uri="{FF2B5EF4-FFF2-40B4-BE49-F238E27FC236}">
                <a16:creationId xmlns:a16="http://schemas.microsoft.com/office/drawing/2014/main" id="{233D29F4-AD7A-44AF-A3B4-813CB209C251}"/>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281014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9D3FED3-4315-444D-8608-2FA7DA201C50}"/>
              </a:ext>
            </a:extLst>
          </p:cNvPr>
          <p:cNvSpPr>
            <a:spLocks noGrp="1"/>
          </p:cNvSpPr>
          <p:nvPr>
            <p:ph type="ftr" sz="quarter" idx="11"/>
          </p:nvPr>
        </p:nvSpPr>
        <p:spPr/>
        <p:txBody>
          <a:bodyPr/>
          <a:lstStyle/>
          <a:p>
            <a:r>
              <a:rPr lang="en-AU"/>
              <a:t>  NIAA | [Section Name] | [Presentation Title]</a:t>
            </a:r>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3420942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CCA5DC8-0909-4FFC-9C5E-18E65B28B694}"/>
              </a:ext>
            </a:extLst>
          </p:cNvPr>
          <p:cNvSpPr>
            <a:spLocks noGrp="1"/>
          </p:cNvSpPr>
          <p:nvPr>
            <p:ph type="pic" sz="quarter" idx="13" hasCustomPrompt="1"/>
          </p:nvPr>
        </p:nvSpPr>
        <p:spPr>
          <a:xfrm>
            <a:off x="0" y="0"/>
            <a:ext cx="9906000" cy="6858000"/>
          </a:xfrm>
          <a:prstGeom prst="rect">
            <a:avLst/>
          </a:prstGeo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and follow the prompts to select your image.</a:t>
            </a:r>
          </a:p>
        </p:txBody>
      </p:sp>
      <p:sp>
        <p:nvSpPr>
          <p:cNvPr id="7" name="Text Placeholder 6">
            <a:extLst>
              <a:ext uri="{FF2B5EF4-FFF2-40B4-BE49-F238E27FC236}">
                <a16:creationId xmlns:a16="http://schemas.microsoft.com/office/drawing/2014/main" id="{8B25C5B4-62AD-4819-8F28-20C543FFE90D}"/>
              </a:ext>
            </a:extLst>
          </p:cNvPr>
          <p:cNvSpPr>
            <a:spLocks noGrp="1"/>
          </p:cNvSpPr>
          <p:nvPr>
            <p:ph type="body" sz="quarter" idx="14" hasCustomPrompt="1"/>
          </p:nvPr>
        </p:nvSpPr>
        <p:spPr>
          <a:xfrm>
            <a:off x="277317" y="6286500"/>
            <a:ext cx="9351367" cy="252413"/>
          </a:xfrm>
          <a:prstGeom prst="rect">
            <a:avLst/>
          </a:prstGeom>
          <a:solidFill>
            <a:schemeClr val="accent4"/>
          </a:solidFill>
        </p:spPr>
        <p:txBody>
          <a:bodyPr lIns="198000" tIns="0" rIns="0" bIns="0" anchor="ctr" anchorCtr="0"/>
          <a:lstStyle>
            <a:lvl1pPr>
              <a:defRPr sz="800">
                <a:solidFill>
                  <a:schemeClr val="bg1"/>
                </a:solidFill>
              </a:defRPr>
            </a:lvl1pPr>
          </a:lstStyle>
          <a:p>
            <a:pPr lvl="0"/>
            <a:r>
              <a:rPr lang="en-AU" dirty="0"/>
              <a:t> </a:t>
            </a:r>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6" name="Footer Placeholder 4">
            <a:extLst>
              <a:ext uri="{FF2B5EF4-FFF2-40B4-BE49-F238E27FC236}">
                <a16:creationId xmlns:a16="http://schemas.microsoft.com/office/drawing/2014/main" id="{FA789850-3AA3-482B-B3DA-F1346965BAC8}"/>
              </a:ext>
            </a:extLst>
          </p:cNvPr>
          <p:cNvSpPr>
            <a:spLocks noGrp="1"/>
          </p:cNvSpPr>
          <p:nvPr>
            <p:ph type="ftr" sz="quarter" idx="3"/>
          </p:nvPr>
        </p:nvSpPr>
        <p:spPr>
          <a:xfrm>
            <a:off x="401568" y="6286499"/>
            <a:ext cx="8355520" cy="252410"/>
          </a:xfrm>
          <a:prstGeom prst="rect">
            <a:avLst/>
          </a:prstGeom>
        </p:spPr>
        <p:txBody>
          <a:bodyPr vert="horz" lIns="46800" tIns="0" rIns="46800" bIns="0" rtlCol="0" anchor="ctr"/>
          <a:lstStyle>
            <a:lvl1pPr algn="l">
              <a:defRPr sz="800">
                <a:solidFill>
                  <a:schemeClr val="bg1"/>
                </a:solidFill>
              </a:defRPr>
            </a:lvl1pPr>
          </a:lstStyle>
          <a:p>
            <a:r>
              <a:rPr lang="en-AU"/>
              <a:t>  NIAA | [Section Name] | [Presentation Title]</a:t>
            </a:r>
            <a:endParaRPr lang="en-AU" dirty="0"/>
          </a:p>
        </p:txBody>
      </p:sp>
    </p:spTree>
    <p:extLst>
      <p:ext uri="{BB962C8B-B14F-4D97-AF65-F5344CB8AC3E}">
        <p14:creationId xmlns:p14="http://schemas.microsoft.com/office/powerpoint/2010/main" val="2780968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8F2AFEF-6796-4FF8-87CB-41D46879F44A}"/>
              </a:ext>
            </a:extLst>
          </p:cNvPr>
          <p:cNvSpPr>
            <a:spLocks noGrp="1"/>
          </p:cNvSpPr>
          <p:nvPr>
            <p:ph type="ftr" sz="quarter" idx="11"/>
          </p:nvPr>
        </p:nvSpPr>
        <p:spPr/>
        <p:txBody>
          <a:bodyPr/>
          <a:lstStyle/>
          <a:p>
            <a:r>
              <a:rPr lang="en-AU"/>
              <a:t>  NIAA | [Section Name] | [Presentation Title]</a:t>
            </a:r>
          </a:p>
        </p:txBody>
      </p:sp>
      <p:sp>
        <p:nvSpPr>
          <p:cNvPr id="7" name="Slide Number Placeholder 6">
            <a:extLst>
              <a:ext uri="{FF2B5EF4-FFF2-40B4-BE49-F238E27FC236}">
                <a16:creationId xmlns:a16="http://schemas.microsoft.com/office/drawing/2014/main" id="{67C4A5DB-64FC-4FAC-AB87-9EFBD117662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10" name="Content Placeholder 2">
            <a:extLst>
              <a:ext uri="{FF2B5EF4-FFF2-40B4-BE49-F238E27FC236}">
                <a16:creationId xmlns:a16="http://schemas.microsoft.com/office/drawing/2014/main" id="{3E680C34-962B-43BC-BAEC-667D0F77222A}"/>
              </a:ext>
            </a:extLst>
          </p:cNvPr>
          <p:cNvSpPr>
            <a:spLocks noGrp="1"/>
          </p:cNvSpPr>
          <p:nvPr>
            <p:ph idx="1"/>
          </p:nvPr>
        </p:nvSpPr>
        <p:spPr>
          <a:xfrm>
            <a:off x="4211340" y="987426"/>
            <a:ext cx="5014913" cy="4873625"/>
          </a:xfrm>
        </p:spPr>
        <p:txBody>
          <a:bodyPr/>
          <a:lstStyle>
            <a:lvl1pPr>
              <a:defRPr sz="1000"/>
            </a:lvl1pPr>
            <a:lvl2pPr>
              <a:defRPr sz="1000"/>
            </a:lvl2pPr>
            <a:lvl3pPr>
              <a:defRPr sz="1000"/>
            </a:lvl3pPr>
            <a:lvl4pPr>
              <a:defRPr sz="1000"/>
            </a:lvl4pPr>
            <a:lvl5pPr>
              <a:defRPr sz="1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itle 1">
            <a:extLst>
              <a:ext uri="{FF2B5EF4-FFF2-40B4-BE49-F238E27FC236}">
                <a16:creationId xmlns:a16="http://schemas.microsoft.com/office/drawing/2014/main" id="{E43DF54D-B8C2-45D2-80F2-AA69FB054868}"/>
              </a:ext>
            </a:extLst>
          </p:cNvPr>
          <p:cNvSpPr>
            <a:spLocks noGrp="1"/>
          </p:cNvSpPr>
          <p:nvPr>
            <p:ph type="title"/>
          </p:nvPr>
        </p:nvSpPr>
        <p:spPr>
          <a:xfrm>
            <a:off x="757835" y="422142"/>
            <a:ext cx="3119436" cy="1495794"/>
          </a:xfrm>
          <a:prstGeom prst="rect">
            <a:avLst/>
          </a:prstGeom>
        </p:spPr>
        <p:txBody>
          <a:bodyPr/>
          <a:lstStyle/>
          <a:p>
            <a:r>
              <a:rPr lang="en-US"/>
              <a:t>Click to edit Master title style</a:t>
            </a:r>
            <a:endParaRPr lang="en-AU"/>
          </a:p>
        </p:txBody>
      </p:sp>
      <p:sp>
        <p:nvSpPr>
          <p:cNvPr id="12" name="Text Placeholder 4">
            <a:extLst>
              <a:ext uri="{FF2B5EF4-FFF2-40B4-BE49-F238E27FC236}">
                <a16:creationId xmlns:a16="http://schemas.microsoft.com/office/drawing/2014/main" id="{5B4AD019-5974-4AFF-96BB-0CDEDA84C94A}"/>
              </a:ext>
            </a:extLst>
          </p:cNvPr>
          <p:cNvSpPr>
            <a:spLocks noGrp="1"/>
          </p:cNvSpPr>
          <p:nvPr>
            <p:ph type="body" sz="quarter" idx="13"/>
          </p:nvPr>
        </p:nvSpPr>
        <p:spPr>
          <a:xfrm>
            <a:off x="757835" y="2057400"/>
            <a:ext cx="3118839" cy="3811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92048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02A0D02-709B-4C4D-9611-13236D77612B}"/>
              </a:ext>
            </a:extLst>
          </p:cNvPr>
          <p:cNvSpPr>
            <a:spLocks noGrp="1"/>
          </p:cNvSpPr>
          <p:nvPr>
            <p:ph type="pic" sz="quarter" idx="13" hasCustomPrompt="1"/>
          </p:nvPr>
        </p:nvSpPr>
        <p:spPr>
          <a:xfrm>
            <a:off x="4211340" y="931333"/>
            <a:ext cx="5012332" cy="4929717"/>
          </a:xfrm>
          <a:prstGeom prst="rect">
            <a:avLst/>
          </a:prstGeo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and follow the </a:t>
            </a:r>
            <a:br>
              <a:rPr lang="en-AU" dirty="0"/>
            </a:br>
            <a:r>
              <a:rPr lang="en-AU" dirty="0"/>
              <a:t>prompts to select your image.</a:t>
            </a:r>
          </a:p>
        </p:txBody>
      </p:sp>
      <p:sp>
        <p:nvSpPr>
          <p:cNvPr id="6" name="Footer Placeholder 5">
            <a:extLst>
              <a:ext uri="{FF2B5EF4-FFF2-40B4-BE49-F238E27FC236}">
                <a16:creationId xmlns:a16="http://schemas.microsoft.com/office/drawing/2014/main" id="{CAE6F239-7AF3-4530-A2B5-B379DB148065}"/>
              </a:ext>
            </a:extLst>
          </p:cNvPr>
          <p:cNvSpPr>
            <a:spLocks noGrp="1"/>
          </p:cNvSpPr>
          <p:nvPr>
            <p:ph type="ftr" sz="quarter" idx="11"/>
          </p:nvPr>
        </p:nvSpPr>
        <p:spPr/>
        <p:txBody>
          <a:bodyPr/>
          <a:lstStyle/>
          <a:p>
            <a:r>
              <a:rPr lang="en-AU"/>
              <a:t>  NIAA | [Section Name] | [Presentation Title]</a:t>
            </a:r>
          </a:p>
        </p:txBody>
      </p:sp>
      <p:sp>
        <p:nvSpPr>
          <p:cNvPr id="7" name="Slide Number Placeholder 6">
            <a:extLst>
              <a:ext uri="{FF2B5EF4-FFF2-40B4-BE49-F238E27FC236}">
                <a16:creationId xmlns:a16="http://schemas.microsoft.com/office/drawing/2014/main" id="{BF14895D-5805-4F7F-9E33-F0A235D9B0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12" name="Title 1">
            <a:extLst>
              <a:ext uri="{FF2B5EF4-FFF2-40B4-BE49-F238E27FC236}">
                <a16:creationId xmlns:a16="http://schemas.microsoft.com/office/drawing/2014/main" id="{A4E571F6-9CD7-485C-9C6B-8F7C5A92DD63}"/>
              </a:ext>
            </a:extLst>
          </p:cNvPr>
          <p:cNvSpPr>
            <a:spLocks noGrp="1"/>
          </p:cNvSpPr>
          <p:nvPr>
            <p:ph type="title"/>
          </p:nvPr>
        </p:nvSpPr>
        <p:spPr>
          <a:xfrm>
            <a:off x="757835" y="422142"/>
            <a:ext cx="3119436" cy="1495794"/>
          </a:xfrm>
          <a:prstGeom prst="rect">
            <a:avLst/>
          </a:prstGeom>
        </p:spPr>
        <p:txBody>
          <a:bodyPr/>
          <a:lstStyle/>
          <a:p>
            <a:r>
              <a:rPr lang="en-US"/>
              <a:t>Click to edit Master title style</a:t>
            </a:r>
            <a:endParaRPr lang="en-AU"/>
          </a:p>
        </p:txBody>
      </p:sp>
      <p:sp>
        <p:nvSpPr>
          <p:cNvPr id="13" name="Text Placeholder 4">
            <a:extLst>
              <a:ext uri="{FF2B5EF4-FFF2-40B4-BE49-F238E27FC236}">
                <a16:creationId xmlns:a16="http://schemas.microsoft.com/office/drawing/2014/main" id="{F9061BFD-1252-4F12-81C0-6C872A9B987B}"/>
              </a:ext>
            </a:extLst>
          </p:cNvPr>
          <p:cNvSpPr>
            <a:spLocks noGrp="1"/>
          </p:cNvSpPr>
          <p:nvPr>
            <p:ph type="body" sz="quarter" idx="14"/>
          </p:nvPr>
        </p:nvSpPr>
        <p:spPr>
          <a:xfrm>
            <a:off x="757835" y="2057400"/>
            <a:ext cx="3118839" cy="3811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32321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DC82D18-78AD-4822-B4AE-E6F6A5D1D5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3182" y="327581"/>
            <a:ext cx="9359637" cy="6183825"/>
          </a:xfrm>
          <a:prstGeom prst="rect">
            <a:avLst/>
          </a:prstGeom>
        </p:spPr>
      </p:pic>
      <p:pic>
        <p:nvPicPr>
          <p:cNvPr id="18" name="Graphic 7">
            <a:extLst>
              <a:ext uri="{FF2B5EF4-FFF2-40B4-BE49-F238E27FC236}">
                <a16:creationId xmlns:a16="http://schemas.microsoft.com/office/drawing/2014/main" id="{63FCF7CE-2146-49F7-903B-AA62C86475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34616" y="852199"/>
            <a:ext cx="1876639" cy="566977"/>
          </a:xfrm>
          <a:prstGeom prst="rect">
            <a:avLst/>
          </a:prstGeom>
        </p:spPr>
      </p:pic>
      <p:pic>
        <p:nvPicPr>
          <p:cNvPr id="19" name="Picture 18">
            <a:extLst>
              <a:ext uri="{FF2B5EF4-FFF2-40B4-BE49-F238E27FC236}">
                <a16:creationId xmlns:a16="http://schemas.microsoft.com/office/drawing/2014/main" id="{902B5EA8-A770-4AF6-A957-8B2F637B6DE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923080" y="926758"/>
            <a:ext cx="1384825" cy="452362"/>
          </a:xfrm>
          <a:prstGeom prst="rect">
            <a:avLst/>
          </a:prstGeom>
        </p:spPr>
      </p:pic>
      <p:sp>
        <p:nvSpPr>
          <p:cNvPr id="4" name="Rectangle 3">
            <a:extLst>
              <a:ext uri="{FF2B5EF4-FFF2-40B4-BE49-F238E27FC236}">
                <a16:creationId xmlns:a16="http://schemas.microsoft.com/office/drawing/2014/main" id="{29081152-7FE7-4766-925D-C1276E55A1EC}"/>
              </a:ext>
            </a:extLst>
          </p:cNvPr>
          <p:cNvSpPr/>
          <p:nvPr userDrawn="1"/>
        </p:nvSpPr>
        <p:spPr>
          <a:xfrm>
            <a:off x="273181" y="327582"/>
            <a:ext cx="9359638"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a:extLst>
              <a:ext uri="{FF2B5EF4-FFF2-40B4-BE49-F238E27FC236}">
                <a16:creationId xmlns:a16="http://schemas.microsoft.com/office/drawing/2014/main" id="{E3C2A176-702B-4376-AC71-2A106461FBBD}"/>
              </a:ext>
            </a:extLst>
          </p:cNvPr>
          <p:cNvSpPr>
            <a:spLocks noGrp="1"/>
          </p:cNvSpPr>
          <p:nvPr>
            <p:ph type="ctrTitle"/>
          </p:nvPr>
        </p:nvSpPr>
        <p:spPr>
          <a:xfrm>
            <a:off x="1416966" y="2854499"/>
            <a:ext cx="7250783" cy="450123"/>
          </a:xfrm>
        </p:spPr>
        <p:txBody>
          <a:bodyPr wrap="square" anchor="b">
            <a:spAutoFit/>
          </a:bodyPr>
          <a:lstStyle>
            <a:lvl1pPr algn="l">
              <a:defRPr sz="3250">
                <a:solidFill>
                  <a:schemeClr val="accent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E4446960-CED8-4CE7-8598-6F6C6F53871C}"/>
              </a:ext>
            </a:extLst>
          </p:cNvPr>
          <p:cNvSpPr>
            <a:spLocks noGrp="1"/>
          </p:cNvSpPr>
          <p:nvPr>
            <p:ph type="subTitle" idx="1"/>
          </p:nvPr>
        </p:nvSpPr>
        <p:spPr>
          <a:xfrm>
            <a:off x="1416966" y="3506772"/>
            <a:ext cx="7250784" cy="270074"/>
          </a:xfrm>
        </p:spPr>
        <p:txBody>
          <a:bodyPr wrap="square">
            <a:spAutoFit/>
          </a:bodyPr>
          <a:lstStyle>
            <a:lvl1pPr marL="0" indent="0" algn="l">
              <a:buNone/>
              <a:defRPr sz="195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11" name="Text Placeholder 10">
            <a:extLst>
              <a:ext uri="{FF2B5EF4-FFF2-40B4-BE49-F238E27FC236}">
                <a16:creationId xmlns:a16="http://schemas.microsoft.com/office/drawing/2014/main" id="{888E0259-494E-4626-83B5-D38F3FFC2E31}"/>
              </a:ext>
            </a:extLst>
          </p:cNvPr>
          <p:cNvSpPr>
            <a:spLocks noGrp="1"/>
          </p:cNvSpPr>
          <p:nvPr>
            <p:ph type="body" sz="quarter" idx="10"/>
          </p:nvPr>
        </p:nvSpPr>
        <p:spPr>
          <a:xfrm>
            <a:off x="1416966" y="4430714"/>
            <a:ext cx="7321726" cy="249299"/>
          </a:xfrm>
        </p:spPr>
        <p:txBody>
          <a:bodyPr wrap="square">
            <a:spAutoFit/>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endParaRPr lang="en-AU" dirty="0"/>
          </a:p>
        </p:txBody>
      </p:sp>
    </p:spTree>
    <p:extLst>
      <p:ext uri="{BB962C8B-B14F-4D97-AF65-F5344CB8AC3E}">
        <p14:creationId xmlns:p14="http://schemas.microsoft.com/office/powerpoint/2010/main" val="3847355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 with imag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5B4CB0-689B-4F4D-ADE9-AA916EFF75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3182" y="327581"/>
            <a:ext cx="9359637" cy="6183825"/>
          </a:xfrm>
          <a:prstGeom prst="rect">
            <a:avLst/>
          </a:prstGeom>
        </p:spPr>
      </p:pic>
      <p:pic>
        <p:nvPicPr>
          <p:cNvPr id="16" name="Graphic 7">
            <a:extLst>
              <a:ext uri="{FF2B5EF4-FFF2-40B4-BE49-F238E27FC236}">
                <a16:creationId xmlns:a16="http://schemas.microsoft.com/office/drawing/2014/main" id="{B153E588-54C9-42E1-B7F5-A3B7C5D176C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34616" y="852199"/>
            <a:ext cx="1876639" cy="566977"/>
          </a:xfrm>
          <a:prstGeom prst="rect">
            <a:avLst/>
          </a:prstGeom>
        </p:spPr>
      </p:pic>
      <p:pic>
        <p:nvPicPr>
          <p:cNvPr id="17" name="Picture 16">
            <a:extLst>
              <a:ext uri="{FF2B5EF4-FFF2-40B4-BE49-F238E27FC236}">
                <a16:creationId xmlns:a16="http://schemas.microsoft.com/office/drawing/2014/main" id="{BEEB56A4-F9BD-438F-B685-5B9C6072D1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923080" y="926758"/>
            <a:ext cx="1384825" cy="452362"/>
          </a:xfrm>
          <a:prstGeom prst="rect">
            <a:avLst/>
          </a:prstGeom>
        </p:spPr>
      </p:pic>
      <p:sp>
        <p:nvSpPr>
          <p:cNvPr id="18" name="Picture Placeholder 5">
            <a:extLst>
              <a:ext uri="{FF2B5EF4-FFF2-40B4-BE49-F238E27FC236}">
                <a16:creationId xmlns:a16="http://schemas.microsoft.com/office/drawing/2014/main" id="{6C088A0B-1021-4D8A-B083-0FF29FAED9FA}"/>
              </a:ext>
            </a:extLst>
          </p:cNvPr>
          <p:cNvSpPr>
            <a:spLocks noGrp="1"/>
          </p:cNvSpPr>
          <p:nvPr>
            <p:ph type="pic" sz="quarter" idx="11" hasCustomPrompt="1"/>
          </p:nvPr>
        </p:nvSpPr>
        <p:spPr>
          <a:xfrm>
            <a:off x="4953268" y="926758"/>
            <a:ext cx="4496128" cy="4594148"/>
          </a:xfrm>
          <a:blipFill dpi="0" rotWithShape="1">
            <a:blip r:embed="rId5"/>
            <a:srcRect/>
            <a:stretch>
              <a:fillRect/>
            </a:stretch>
          </a:blipFill>
        </p:spPr>
        <p:txBody>
          <a:bodyPr lIns="360000" tIns="360000" rIns="360000" bIns="360000"/>
          <a:lstStyle>
            <a:lvl1pPr>
              <a:defRPr sz="1400">
                <a:solidFill>
                  <a:schemeClr val="bg1"/>
                </a:solidFill>
              </a:defRPr>
            </a:lvl1pPr>
          </a:lstStyle>
          <a:p>
            <a:r>
              <a:rPr lang="en-AU" dirty="0"/>
              <a:t>Click on the icon and follow the prompts to select your image.</a:t>
            </a:r>
          </a:p>
        </p:txBody>
      </p:sp>
      <p:sp>
        <p:nvSpPr>
          <p:cNvPr id="19" name="Title 1">
            <a:extLst>
              <a:ext uri="{FF2B5EF4-FFF2-40B4-BE49-F238E27FC236}">
                <a16:creationId xmlns:a16="http://schemas.microsoft.com/office/drawing/2014/main" id="{E918D5FD-283D-4BCD-B62E-A83EAEA0EF4F}"/>
              </a:ext>
            </a:extLst>
          </p:cNvPr>
          <p:cNvSpPr>
            <a:spLocks noGrp="1"/>
          </p:cNvSpPr>
          <p:nvPr>
            <p:ph type="ctrTitle"/>
          </p:nvPr>
        </p:nvSpPr>
        <p:spPr>
          <a:xfrm>
            <a:off x="1415700" y="2385363"/>
            <a:ext cx="3339446" cy="900246"/>
          </a:xfrm>
        </p:spPr>
        <p:txBody>
          <a:bodyPr wrap="square" anchor="b">
            <a:spAutoFit/>
          </a:bodyPr>
          <a:lstStyle>
            <a:lvl1pPr algn="l">
              <a:defRPr sz="3250">
                <a:solidFill>
                  <a:schemeClr val="accent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E4446960-CED8-4CE7-8598-6F6C6F53871C}"/>
              </a:ext>
            </a:extLst>
          </p:cNvPr>
          <p:cNvSpPr>
            <a:spLocks noGrp="1"/>
          </p:cNvSpPr>
          <p:nvPr>
            <p:ph type="subTitle" idx="1"/>
          </p:nvPr>
        </p:nvSpPr>
        <p:spPr>
          <a:xfrm>
            <a:off x="1415700" y="3506772"/>
            <a:ext cx="3339447" cy="270074"/>
          </a:xfrm>
        </p:spPr>
        <p:txBody>
          <a:bodyPr wrap="square">
            <a:spAutoFit/>
          </a:bodyPr>
          <a:lstStyle>
            <a:lvl1pPr marL="0" indent="0" algn="l">
              <a:buNone/>
              <a:defRPr sz="195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11" name="Text Placeholder 10">
            <a:extLst>
              <a:ext uri="{FF2B5EF4-FFF2-40B4-BE49-F238E27FC236}">
                <a16:creationId xmlns:a16="http://schemas.microsoft.com/office/drawing/2014/main" id="{888E0259-494E-4626-83B5-D38F3FFC2E31}"/>
              </a:ext>
            </a:extLst>
          </p:cNvPr>
          <p:cNvSpPr>
            <a:spLocks noGrp="1"/>
          </p:cNvSpPr>
          <p:nvPr>
            <p:ph type="body" sz="quarter" idx="10"/>
          </p:nvPr>
        </p:nvSpPr>
        <p:spPr>
          <a:xfrm>
            <a:off x="1415701" y="4430714"/>
            <a:ext cx="3339447" cy="249299"/>
          </a:xfrm>
        </p:spPr>
        <p:txBody>
          <a:bodyPr wrap="square">
            <a:spAutoFit/>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endParaRPr lang="en-AU" dirty="0"/>
          </a:p>
        </p:txBody>
      </p:sp>
      <p:sp>
        <p:nvSpPr>
          <p:cNvPr id="10" name="Rectangle 9">
            <a:extLst>
              <a:ext uri="{FF2B5EF4-FFF2-40B4-BE49-F238E27FC236}">
                <a16:creationId xmlns:a16="http://schemas.microsoft.com/office/drawing/2014/main" id="{8C3E03C2-18B6-4279-A384-9A22AF9154B4}"/>
              </a:ext>
            </a:extLst>
          </p:cNvPr>
          <p:cNvSpPr/>
          <p:nvPr userDrawn="1"/>
        </p:nvSpPr>
        <p:spPr>
          <a:xfrm>
            <a:off x="273181" y="327582"/>
            <a:ext cx="9359639"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465141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AU" dirty="0"/>
              <a:t>  </a:t>
            </a:r>
            <a:r>
              <a:rPr lang="en-AU" dirty="0" err="1"/>
              <a:t>NIAA</a:t>
            </a:r>
            <a:r>
              <a:rPr lang="en-AU" dirty="0"/>
              <a:t> | [Section Name] | [Presentation Title]</a:t>
            </a:r>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402812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AU"/>
              <a:t>  NIAA | [Section Name] | [Presentation Title]</a:t>
            </a:r>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2354156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number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p:nvPr>
        </p:nvSpPr>
        <p:spPr/>
        <p:txBody>
          <a:bodyPr/>
          <a:lstStyle>
            <a:lvl2pPr marL="268288" indent="-268288">
              <a:buFont typeface="+mj-lt"/>
              <a:buAutoNum type="arabicPeriod"/>
              <a:defRPr/>
            </a:lvl2pPr>
            <a:lvl3pPr marL="536575" indent="-268288">
              <a:buFont typeface="+mj-lt"/>
              <a:buAutoNum type="alphaLcPeriod"/>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AU"/>
              <a:t>  NIAA | [Section Name] | [Presentation Title]</a:t>
            </a:r>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3085150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792924-980C-4A18-AC6F-1FE4E94B90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171" y="2894030"/>
            <a:ext cx="9351408" cy="3644878"/>
          </a:xfrm>
          <a:prstGeom prst="rect">
            <a:avLst/>
          </a:prstGeom>
        </p:spPr>
      </p:pic>
      <p:sp>
        <p:nvSpPr>
          <p:cNvPr id="2" name="Title 1">
            <a:extLst>
              <a:ext uri="{FF2B5EF4-FFF2-40B4-BE49-F238E27FC236}">
                <a16:creationId xmlns:a16="http://schemas.microsoft.com/office/drawing/2014/main" id="{451B245E-612A-4802-AA86-02E58BC7CE77}"/>
              </a:ext>
            </a:extLst>
          </p:cNvPr>
          <p:cNvSpPr>
            <a:spLocks noGrp="1"/>
          </p:cNvSpPr>
          <p:nvPr>
            <p:ph type="title"/>
          </p:nvPr>
        </p:nvSpPr>
        <p:spPr>
          <a:xfrm>
            <a:off x="759127" y="2308164"/>
            <a:ext cx="8387748" cy="585866"/>
          </a:xfrm>
        </p:spPr>
        <p:txBody>
          <a:bodyPr anchor="b"/>
          <a:lstStyle>
            <a:lvl1pPr>
              <a:defRPr sz="4230">
                <a:solidFill>
                  <a:schemeClr val="accent1"/>
                </a:solidFill>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341E9043-0D8E-45C5-985C-98474BC39454}"/>
              </a:ext>
            </a:extLst>
          </p:cNvPr>
          <p:cNvSpPr>
            <a:spLocks noGrp="1"/>
          </p:cNvSpPr>
          <p:nvPr>
            <p:ph type="body" idx="1"/>
          </p:nvPr>
        </p:nvSpPr>
        <p:spPr>
          <a:xfrm>
            <a:off x="759126" y="3261675"/>
            <a:ext cx="8460677" cy="2827976"/>
          </a:xfrm>
        </p:spPr>
        <p:txBody>
          <a:bodyPr/>
          <a:lstStyle>
            <a:lvl1pPr marL="0" indent="0">
              <a:buNone/>
              <a:defRPr sz="195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Slide Number Placeholder 3">
            <a:extLst>
              <a:ext uri="{FF2B5EF4-FFF2-40B4-BE49-F238E27FC236}">
                <a16:creationId xmlns:a16="http://schemas.microsoft.com/office/drawing/2014/main" id="{9C20840B-C17A-4110-99B2-D999FF7D69F4}"/>
              </a:ext>
            </a:extLst>
          </p:cNvPr>
          <p:cNvSpPr>
            <a:spLocks noGrp="1"/>
          </p:cNvSpPr>
          <p:nvPr>
            <p:ph type="sldNum" sz="quarter" idx="12"/>
          </p:nvPr>
        </p:nvSpPr>
        <p:spPr>
          <a:xfrm>
            <a:off x="8823822" y="6286499"/>
            <a:ext cx="653521" cy="252412"/>
          </a:xfrm>
        </p:spPr>
        <p:txBody>
          <a:bodyPr/>
          <a:lstStyle>
            <a:lvl1pPr>
              <a:defRPr>
                <a:solidFill>
                  <a:schemeClr val="accent1"/>
                </a:solidFill>
              </a:defRPr>
            </a:lvl1pPr>
          </a:lstStyle>
          <a:p>
            <a:fld id="{3F63F2B1-4266-4ED4-AC2C-DB487684831E}" type="slidenum">
              <a:rPr lang="en-AU" smtClean="0"/>
              <a:pPr/>
              <a:t>‹#›</a:t>
            </a:fld>
            <a:endParaRPr lang="en-AU" dirty="0"/>
          </a:p>
        </p:txBody>
      </p:sp>
      <p:sp>
        <p:nvSpPr>
          <p:cNvPr id="9" name="Footer Placeholder 4">
            <a:extLst>
              <a:ext uri="{FF2B5EF4-FFF2-40B4-BE49-F238E27FC236}">
                <a16:creationId xmlns:a16="http://schemas.microsoft.com/office/drawing/2014/main" id="{FB02FF60-60B3-41D5-967C-5DA1B9762B27}"/>
              </a:ext>
            </a:extLst>
          </p:cNvPr>
          <p:cNvSpPr>
            <a:spLocks noGrp="1"/>
          </p:cNvSpPr>
          <p:nvPr>
            <p:ph type="ftr" sz="quarter" idx="3"/>
          </p:nvPr>
        </p:nvSpPr>
        <p:spPr>
          <a:xfrm>
            <a:off x="401568" y="6286499"/>
            <a:ext cx="8355520" cy="252410"/>
          </a:xfrm>
          <a:prstGeom prst="rect">
            <a:avLst/>
          </a:prstGeom>
        </p:spPr>
        <p:txBody>
          <a:bodyPr vert="horz" lIns="46800" tIns="0" rIns="46800" bIns="0" rtlCol="0" anchor="ctr"/>
          <a:lstStyle>
            <a:lvl1pPr algn="l">
              <a:defRPr sz="800">
                <a:solidFill>
                  <a:schemeClr val="accent1"/>
                </a:solidFill>
              </a:defRPr>
            </a:lvl1pPr>
          </a:lstStyle>
          <a:p>
            <a:r>
              <a:rPr lang="en-AU"/>
              <a:t>  NIAA | [Section Name] | [Presentation Title]</a:t>
            </a:r>
            <a:endParaRPr lang="en-AU" dirty="0"/>
          </a:p>
        </p:txBody>
      </p:sp>
    </p:spTree>
    <p:extLst>
      <p:ext uri="{BB962C8B-B14F-4D97-AF65-F5344CB8AC3E}">
        <p14:creationId xmlns:p14="http://schemas.microsoft.com/office/powerpoint/2010/main" val="2720857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AU"/>
              <a:t>  NIAA | [Section Name] | [Presentation Title]</a:t>
            </a:r>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7" name="Text Placeholder 6">
            <a:extLst>
              <a:ext uri="{FF2B5EF4-FFF2-40B4-BE49-F238E27FC236}">
                <a16:creationId xmlns:a16="http://schemas.microsoft.com/office/drawing/2014/main" id="{EBCE16DB-7A61-471B-91B9-59A5EA3943A7}"/>
              </a:ext>
            </a:extLst>
          </p:cNvPr>
          <p:cNvSpPr>
            <a:spLocks noGrp="1"/>
          </p:cNvSpPr>
          <p:nvPr>
            <p:ph type="body" sz="quarter" idx="13"/>
          </p:nvPr>
        </p:nvSpPr>
        <p:spPr>
          <a:xfrm>
            <a:off x="759126" y="1825625"/>
            <a:ext cx="8387748" cy="4100513"/>
          </a:xfrm>
        </p:spPr>
        <p:txBody>
          <a:bodyPr/>
          <a:lstStyle>
            <a:lvl1pPr>
              <a:defRPr sz="2600" b="1">
                <a:solidFill>
                  <a:schemeClr val="accent3"/>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886219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57BA-8B98-497C-B943-6B0A65C406C1}"/>
              </a:ext>
            </a:extLst>
          </p:cNvPr>
          <p:cNvSpPr>
            <a:spLocks noGrp="1"/>
          </p:cNvSpPr>
          <p:nvPr>
            <p:ph type="title"/>
          </p:nvPr>
        </p:nvSpPr>
        <p:spPr>
          <a:xfrm>
            <a:off x="759126" y="842921"/>
            <a:ext cx="8465836" cy="498598"/>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6F659F-42EC-449C-B6F2-89FAE1C5DEAC}"/>
              </a:ext>
            </a:extLst>
          </p:cNvPr>
          <p:cNvSpPr>
            <a:spLocks noGrp="1"/>
          </p:cNvSpPr>
          <p:nvPr>
            <p:ph sz="half" idx="1"/>
          </p:nvPr>
        </p:nvSpPr>
        <p:spPr>
          <a:xfrm>
            <a:off x="759126" y="1825625"/>
            <a:ext cx="4131962"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0329154D-2407-4365-B78D-DE3B0C26083D}"/>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F54FEFD1-528A-43E0-AA97-5DA8C5FD604D}"/>
              </a:ext>
            </a:extLst>
          </p:cNvPr>
          <p:cNvSpPr>
            <a:spLocks noGrp="1"/>
          </p:cNvSpPr>
          <p:nvPr>
            <p:ph type="ftr" sz="quarter" idx="11"/>
          </p:nvPr>
        </p:nvSpPr>
        <p:spPr/>
        <p:txBody>
          <a:bodyPr/>
          <a:lstStyle/>
          <a:p>
            <a:r>
              <a:rPr lang="en-AU"/>
              <a:t>  NIAA | [Section Name] | [Presentation Title]</a:t>
            </a:r>
            <a:endParaRPr lang="en-AU" dirty="0"/>
          </a:p>
        </p:txBody>
      </p:sp>
      <p:sp>
        <p:nvSpPr>
          <p:cNvPr id="7" name="Slide Number Placeholder 6">
            <a:extLst>
              <a:ext uri="{FF2B5EF4-FFF2-40B4-BE49-F238E27FC236}">
                <a16:creationId xmlns:a16="http://schemas.microsoft.com/office/drawing/2014/main" id="{F0CBBC03-C5ED-4599-8491-8AD3F42D3E00}"/>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2598179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3FDD8B-1D0B-408E-8E02-844C4965CC87}"/>
              </a:ext>
            </a:extLst>
          </p:cNvPr>
          <p:cNvSpPr>
            <a:spLocks noGrp="1"/>
          </p:cNvSpPr>
          <p:nvPr>
            <p:ph type="body" idx="1"/>
          </p:nvPr>
        </p:nvSpPr>
        <p:spPr>
          <a:xfrm>
            <a:off x="759124" y="1681163"/>
            <a:ext cx="4113905" cy="823912"/>
          </a:xfrm>
        </p:spPr>
        <p:txBody>
          <a:bodyPr anchor="t" anchorCtr="0"/>
          <a:lstStyle>
            <a:lvl1pPr marL="0" indent="0">
              <a:buNone/>
              <a:defRPr sz="195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37668CE-E0F9-4C27-958A-535C839BCAE2}"/>
              </a:ext>
            </a:extLst>
          </p:cNvPr>
          <p:cNvSpPr>
            <a:spLocks noGrp="1"/>
          </p:cNvSpPr>
          <p:nvPr>
            <p:ph sz="half" idx="2"/>
          </p:nvPr>
        </p:nvSpPr>
        <p:spPr>
          <a:xfrm>
            <a:off x="759126" y="2505075"/>
            <a:ext cx="411390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0ECB351-681A-4543-9560-8DA4A5E96A8D}"/>
              </a:ext>
            </a:extLst>
          </p:cNvPr>
          <p:cNvSpPr>
            <a:spLocks noGrp="1"/>
          </p:cNvSpPr>
          <p:nvPr>
            <p:ph type="body" sz="quarter" idx="3"/>
          </p:nvPr>
        </p:nvSpPr>
        <p:spPr>
          <a:xfrm>
            <a:off x="5014913" y="1681163"/>
            <a:ext cx="4113904" cy="823912"/>
          </a:xfrm>
        </p:spPr>
        <p:txBody>
          <a:bodyPr anchor="t" anchorCtr="0"/>
          <a:lstStyle>
            <a:lvl1pPr marL="0" indent="0">
              <a:buNone/>
              <a:defRPr sz="195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BB59F32-54A1-435F-BB21-7208C2ADBC1D}"/>
              </a:ext>
            </a:extLst>
          </p:cNvPr>
          <p:cNvSpPr>
            <a:spLocks noGrp="1"/>
          </p:cNvSpPr>
          <p:nvPr>
            <p:ph sz="quarter" idx="4"/>
          </p:nvPr>
        </p:nvSpPr>
        <p:spPr>
          <a:xfrm>
            <a:off x="5014913" y="2505075"/>
            <a:ext cx="411390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a:extLst>
              <a:ext uri="{FF2B5EF4-FFF2-40B4-BE49-F238E27FC236}">
                <a16:creationId xmlns:a16="http://schemas.microsoft.com/office/drawing/2014/main" id="{CC9FBDC8-B46D-49AB-872C-1BB907E14AA2}"/>
              </a:ext>
            </a:extLst>
          </p:cNvPr>
          <p:cNvSpPr>
            <a:spLocks noGrp="1"/>
          </p:cNvSpPr>
          <p:nvPr>
            <p:ph type="ftr" sz="quarter" idx="11"/>
          </p:nvPr>
        </p:nvSpPr>
        <p:spPr/>
        <p:txBody>
          <a:bodyPr/>
          <a:lstStyle/>
          <a:p>
            <a:r>
              <a:rPr lang="en-AU"/>
              <a:t>  NIAA | [Section Name] | [Presentation Title]</a:t>
            </a:r>
          </a:p>
        </p:txBody>
      </p:sp>
      <p:sp>
        <p:nvSpPr>
          <p:cNvPr id="9" name="Slide Number Placeholder 8">
            <a:extLst>
              <a:ext uri="{FF2B5EF4-FFF2-40B4-BE49-F238E27FC236}">
                <a16:creationId xmlns:a16="http://schemas.microsoft.com/office/drawing/2014/main" id="{2E2678C7-F7AF-4C1C-952C-65B4E0337CB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10" name="Title 1">
            <a:extLst>
              <a:ext uri="{FF2B5EF4-FFF2-40B4-BE49-F238E27FC236}">
                <a16:creationId xmlns:a16="http://schemas.microsoft.com/office/drawing/2014/main" id="{CB27CF33-D10A-43D2-96D2-0E14ACF7A971}"/>
              </a:ext>
            </a:extLst>
          </p:cNvPr>
          <p:cNvSpPr>
            <a:spLocks noGrp="1"/>
          </p:cNvSpPr>
          <p:nvPr>
            <p:ph type="title"/>
          </p:nvPr>
        </p:nvSpPr>
        <p:spPr>
          <a:xfrm>
            <a:off x="759124" y="841166"/>
            <a:ext cx="8437118" cy="498598"/>
          </a:xfrm>
        </p:spPr>
        <p:txBody>
          <a:bodyPr/>
          <a:lstStyle/>
          <a:p>
            <a:r>
              <a:rPr lang="en-US"/>
              <a:t>Click to edit Master title style</a:t>
            </a:r>
            <a:endParaRPr lang="en-AU"/>
          </a:p>
        </p:txBody>
      </p:sp>
    </p:spTree>
    <p:extLst>
      <p:ext uri="{BB962C8B-B14F-4D97-AF65-F5344CB8AC3E}">
        <p14:creationId xmlns:p14="http://schemas.microsoft.com/office/powerpoint/2010/main" val="59283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2B82-0586-412C-B2EB-52662E7EA88D}"/>
              </a:ext>
            </a:extLst>
          </p:cNvPr>
          <p:cNvSpPr>
            <a:spLocks noGrp="1"/>
          </p:cNvSpPr>
          <p:nvPr>
            <p:ph type="title"/>
          </p:nvPr>
        </p:nvSpPr>
        <p:spPr/>
        <p:txBody>
          <a:bodyPr/>
          <a:lstStyle/>
          <a:p>
            <a:r>
              <a:rPr lang="en-US" dirty="0"/>
              <a:t>Click to edit Master title style</a:t>
            </a:r>
            <a:endParaRPr lang="en-AU" dirty="0"/>
          </a:p>
        </p:txBody>
      </p:sp>
      <p:sp>
        <p:nvSpPr>
          <p:cNvPr id="4" name="Footer Placeholder 3">
            <a:extLst>
              <a:ext uri="{FF2B5EF4-FFF2-40B4-BE49-F238E27FC236}">
                <a16:creationId xmlns:a16="http://schemas.microsoft.com/office/drawing/2014/main" id="{44F9EE50-1CB9-4EAD-9841-CDCE34CF0E87}"/>
              </a:ext>
            </a:extLst>
          </p:cNvPr>
          <p:cNvSpPr>
            <a:spLocks noGrp="1"/>
          </p:cNvSpPr>
          <p:nvPr>
            <p:ph type="ftr" sz="quarter" idx="11"/>
          </p:nvPr>
        </p:nvSpPr>
        <p:spPr/>
        <p:txBody>
          <a:bodyPr/>
          <a:lstStyle/>
          <a:p>
            <a:r>
              <a:rPr lang="en-AU"/>
              <a:t>  NIAA | [Section Name] | [Presentation Title]</a:t>
            </a:r>
          </a:p>
        </p:txBody>
      </p:sp>
      <p:sp>
        <p:nvSpPr>
          <p:cNvPr id="5" name="Slide Number Placeholder 4">
            <a:extLst>
              <a:ext uri="{FF2B5EF4-FFF2-40B4-BE49-F238E27FC236}">
                <a16:creationId xmlns:a16="http://schemas.microsoft.com/office/drawing/2014/main" id="{233D29F4-AD7A-44AF-A3B4-813CB209C251}"/>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17118658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9D3FED3-4315-444D-8608-2FA7DA201C50}"/>
              </a:ext>
            </a:extLst>
          </p:cNvPr>
          <p:cNvSpPr>
            <a:spLocks noGrp="1"/>
          </p:cNvSpPr>
          <p:nvPr>
            <p:ph type="ftr" sz="quarter" idx="11"/>
          </p:nvPr>
        </p:nvSpPr>
        <p:spPr/>
        <p:txBody>
          <a:bodyPr/>
          <a:lstStyle/>
          <a:p>
            <a:r>
              <a:rPr lang="en-AU"/>
              <a:t>  NIAA | [Section Name] | [Presentation Title]</a:t>
            </a:r>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3625589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CCA5DC8-0909-4FFC-9C5E-18E65B28B694}"/>
              </a:ext>
            </a:extLst>
          </p:cNvPr>
          <p:cNvSpPr>
            <a:spLocks noGrp="1"/>
          </p:cNvSpPr>
          <p:nvPr>
            <p:ph type="pic" sz="quarter" idx="13" hasCustomPrompt="1"/>
          </p:nvPr>
        </p:nvSpPr>
        <p:spPr>
          <a:xfrm>
            <a:off x="0" y="0"/>
            <a:ext cx="9906000" cy="6858000"/>
          </a:xfr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and follow the prompts to select your image.</a:t>
            </a:r>
          </a:p>
        </p:txBody>
      </p:sp>
      <p:sp>
        <p:nvSpPr>
          <p:cNvPr id="7" name="Text Placeholder 6">
            <a:extLst>
              <a:ext uri="{FF2B5EF4-FFF2-40B4-BE49-F238E27FC236}">
                <a16:creationId xmlns:a16="http://schemas.microsoft.com/office/drawing/2014/main" id="{8B25C5B4-62AD-4819-8F28-20C543FFE90D}"/>
              </a:ext>
            </a:extLst>
          </p:cNvPr>
          <p:cNvSpPr>
            <a:spLocks noGrp="1"/>
          </p:cNvSpPr>
          <p:nvPr>
            <p:ph type="body" sz="quarter" idx="14" hasCustomPrompt="1"/>
          </p:nvPr>
        </p:nvSpPr>
        <p:spPr>
          <a:xfrm>
            <a:off x="277317" y="6286500"/>
            <a:ext cx="9351367" cy="252413"/>
          </a:xfrm>
          <a:solidFill>
            <a:schemeClr val="accent2"/>
          </a:solidFill>
        </p:spPr>
        <p:txBody>
          <a:bodyPr lIns="198000" tIns="0" rIns="0" bIns="0" anchor="ctr" anchorCtr="0"/>
          <a:lstStyle>
            <a:lvl1pPr>
              <a:defRPr sz="800">
                <a:solidFill>
                  <a:schemeClr val="bg1"/>
                </a:solidFill>
              </a:defRPr>
            </a:lvl1pPr>
          </a:lstStyle>
          <a:p>
            <a:pPr lvl="0"/>
            <a:r>
              <a:rPr lang="en-AU" dirty="0"/>
              <a:t> </a:t>
            </a:r>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6" name="Footer Placeholder 4">
            <a:extLst>
              <a:ext uri="{FF2B5EF4-FFF2-40B4-BE49-F238E27FC236}">
                <a16:creationId xmlns:a16="http://schemas.microsoft.com/office/drawing/2014/main" id="{FA789850-3AA3-482B-B3DA-F1346965BAC8}"/>
              </a:ext>
            </a:extLst>
          </p:cNvPr>
          <p:cNvSpPr>
            <a:spLocks noGrp="1"/>
          </p:cNvSpPr>
          <p:nvPr>
            <p:ph type="ftr" sz="quarter" idx="3"/>
          </p:nvPr>
        </p:nvSpPr>
        <p:spPr>
          <a:xfrm>
            <a:off x="401568" y="6286499"/>
            <a:ext cx="8355520" cy="252410"/>
          </a:xfrm>
          <a:prstGeom prst="rect">
            <a:avLst/>
          </a:prstGeom>
        </p:spPr>
        <p:txBody>
          <a:bodyPr vert="horz" lIns="46800" tIns="0" rIns="46800" bIns="0" rtlCol="0" anchor="ctr"/>
          <a:lstStyle>
            <a:lvl1pPr algn="l">
              <a:defRPr sz="800">
                <a:solidFill>
                  <a:schemeClr val="bg1"/>
                </a:solidFill>
              </a:defRPr>
            </a:lvl1pPr>
          </a:lstStyle>
          <a:p>
            <a:r>
              <a:rPr lang="en-AU"/>
              <a:t>  NIAA | [Section Name] | [Presentation Title]</a:t>
            </a:r>
            <a:endParaRPr lang="en-AU" dirty="0"/>
          </a:p>
        </p:txBody>
      </p:sp>
    </p:spTree>
    <p:extLst>
      <p:ext uri="{BB962C8B-B14F-4D97-AF65-F5344CB8AC3E}">
        <p14:creationId xmlns:p14="http://schemas.microsoft.com/office/powerpoint/2010/main" val="2821819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14D8BBB1-A3CF-4382-B378-E11C9559FB09}"/>
              </a:ext>
            </a:extLst>
          </p:cNvPr>
          <p:cNvSpPr>
            <a:spLocks noGrp="1"/>
          </p:cNvSpPr>
          <p:nvPr>
            <p:ph idx="13"/>
          </p:nvPr>
        </p:nvSpPr>
        <p:spPr>
          <a:xfrm>
            <a:off x="759126" y="2057401"/>
            <a:ext cx="3118145" cy="3811588"/>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a:t>
            </a:r>
          </a:p>
          <a:p>
            <a:pPr lvl="6"/>
            <a:r>
              <a:rPr lang="en-AU" noProof="0" dirty="0"/>
              <a:t>Seven</a:t>
            </a:r>
          </a:p>
          <a:p>
            <a:pPr lvl="7"/>
            <a:r>
              <a:rPr lang="en-AU" noProof="0" dirty="0"/>
              <a:t>Eight</a:t>
            </a:r>
          </a:p>
          <a:p>
            <a:pPr lvl="8"/>
            <a:r>
              <a:rPr lang="en-AU" noProof="0" dirty="0"/>
              <a:t>Nine</a:t>
            </a:r>
          </a:p>
        </p:txBody>
      </p:sp>
      <p:sp>
        <p:nvSpPr>
          <p:cNvPr id="3" name="Content Placeholder 2">
            <a:extLst>
              <a:ext uri="{FF2B5EF4-FFF2-40B4-BE49-F238E27FC236}">
                <a16:creationId xmlns:a16="http://schemas.microsoft.com/office/drawing/2014/main" id="{2CC65B75-11DF-4C5F-96B4-7DC2DCEB698D}"/>
              </a:ext>
            </a:extLst>
          </p:cNvPr>
          <p:cNvSpPr>
            <a:spLocks noGrp="1"/>
          </p:cNvSpPr>
          <p:nvPr>
            <p:ph idx="1"/>
          </p:nvPr>
        </p:nvSpPr>
        <p:spPr>
          <a:xfrm>
            <a:off x="4211341" y="987426"/>
            <a:ext cx="4935534" cy="4873625"/>
          </a:xfrm>
        </p:spPr>
        <p:txBody>
          <a:bodyPr/>
          <a:lstStyle>
            <a:lvl1pPr>
              <a:defRPr sz="1000"/>
            </a:lvl1pPr>
            <a:lvl2pPr>
              <a:defRPr sz="1000"/>
            </a:lvl2pPr>
            <a:lvl3pPr>
              <a:defRPr sz="1000"/>
            </a:lvl3pPr>
            <a:lvl4pPr>
              <a:defRPr sz="1000"/>
            </a:lvl4pPr>
            <a:lvl5pPr>
              <a:defRPr sz="1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a:extLst>
              <a:ext uri="{FF2B5EF4-FFF2-40B4-BE49-F238E27FC236}">
                <a16:creationId xmlns:a16="http://schemas.microsoft.com/office/drawing/2014/main" id="{18F2AFEF-6796-4FF8-87CB-41D46879F44A}"/>
              </a:ext>
            </a:extLst>
          </p:cNvPr>
          <p:cNvSpPr>
            <a:spLocks noGrp="1"/>
          </p:cNvSpPr>
          <p:nvPr>
            <p:ph type="ftr" sz="quarter" idx="11"/>
          </p:nvPr>
        </p:nvSpPr>
        <p:spPr/>
        <p:txBody>
          <a:bodyPr/>
          <a:lstStyle/>
          <a:p>
            <a:r>
              <a:rPr lang="en-AU"/>
              <a:t>  NIAA | [Section Name] | [Presentation Title]</a:t>
            </a:r>
          </a:p>
        </p:txBody>
      </p:sp>
      <p:sp>
        <p:nvSpPr>
          <p:cNvPr id="7" name="Slide Number Placeholder 6">
            <a:extLst>
              <a:ext uri="{FF2B5EF4-FFF2-40B4-BE49-F238E27FC236}">
                <a16:creationId xmlns:a16="http://schemas.microsoft.com/office/drawing/2014/main" id="{67C4A5DB-64FC-4FAC-AB87-9EFBD117662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itle 1">
            <a:extLst>
              <a:ext uri="{FF2B5EF4-FFF2-40B4-BE49-F238E27FC236}">
                <a16:creationId xmlns:a16="http://schemas.microsoft.com/office/drawing/2014/main" id="{F567CF47-2A6F-4805-8236-77CA0F4FE3E3}"/>
              </a:ext>
            </a:extLst>
          </p:cNvPr>
          <p:cNvSpPr>
            <a:spLocks noGrp="1"/>
          </p:cNvSpPr>
          <p:nvPr>
            <p:ph type="title"/>
          </p:nvPr>
        </p:nvSpPr>
        <p:spPr>
          <a:xfrm>
            <a:off x="759126" y="422142"/>
            <a:ext cx="3118145" cy="1495794"/>
          </a:xfrm>
        </p:spPr>
        <p:txBody>
          <a:bodyPr/>
          <a:lstStyle/>
          <a:p>
            <a:r>
              <a:rPr lang="en-US" dirty="0"/>
              <a:t>Click to edit Master title style</a:t>
            </a:r>
            <a:endParaRPr lang="en-AU" dirty="0"/>
          </a:p>
        </p:txBody>
      </p:sp>
    </p:spTree>
    <p:extLst>
      <p:ext uri="{BB962C8B-B14F-4D97-AF65-F5344CB8AC3E}">
        <p14:creationId xmlns:p14="http://schemas.microsoft.com/office/powerpoint/2010/main" val="2364196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02A0D02-709B-4C4D-9611-13236D77612B}"/>
              </a:ext>
            </a:extLst>
          </p:cNvPr>
          <p:cNvSpPr>
            <a:spLocks noGrp="1"/>
          </p:cNvSpPr>
          <p:nvPr>
            <p:ph type="pic" sz="quarter" idx="13" hasCustomPrompt="1"/>
          </p:nvPr>
        </p:nvSpPr>
        <p:spPr>
          <a:xfrm>
            <a:off x="4211340" y="931333"/>
            <a:ext cx="4935534" cy="4929717"/>
          </a:xfr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and follow the </a:t>
            </a:r>
            <a:br>
              <a:rPr lang="en-AU" dirty="0"/>
            </a:br>
            <a:r>
              <a:rPr lang="en-AU" dirty="0"/>
              <a:t>prompts to select your image.</a:t>
            </a:r>
          </a:p>
        </p:txBody>
      </p:sp>
      <p:sp>
        <p:nvSpPr>
          <p:cNvPr id="6" name="Footer Placeholder 5">
            <a:extLst>
              <a:ext uri="{FF2B5EF4-FFF2-40B4-BE49-F238E27FC236}">
                <a16:creationId xmlns:a16="http://schemas.microsoft.com/office/drawing/2014/main" id="{CAE6F239-7AF3-4530-A2B5-B379DB148065}"/>
              </a:ext>
            </a:extLst>
          </p:cNvPr>
          <p:cNvSpPr>
            <a:spLocks noGrp="1"/>
          </p:cNvSpPr>
          <p:nvPr>
            <p:ph type="ftr" sz="quarter" idx="11"/>
          </p:nvPr>
        </p:nvSpPr>
        <p:spPr/>
        <p:txBody>
          <a:bodyPr/>
          <a:lstStyle/>
          <a:p>
            <a:r>
              <a:rPr lang="en-AU"/>
              <a:t>  NIAA | [Section Name] | [Presentation Title]</a:t>
            </a:r>
          </a:p>
        </p:txBody>
      </p:sp>
      <p:sp>
        <p:nvSpPr>
          <p:cNvPr id="7" name="Slide Number Placeholder 6">
            <a:extLst>
              <a:ext uri="{FF2B5EF4-FFF2-40B4-BE49-F238E27FC236}">
                <a16:creationId xmlns:a16="http://schemas.microsoft.com/office/drawing/2014/main" id="{BF14895D-5805-4F7F-9E33-F0A235D9B0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11" name="Title 1">
            <a:extLst>
              <a:ext uri="{FF2B5EF4-FFF2-40B4-BE49-F238E27FC236}">
                <a16:creationId xmlns:a16="http://schemas.microsoft.com/office/drawing/2014/main" id="{47D1E434-ADEE-4898-9A6A-933F8675A840}"/>
              </a:ext>
            </a:extLst>
          </p:cNvPr>
          <p:cNvSpPr>
            <a:spLocks noGrp="1"/>
          </p:cNvSpPr>
          <p:nvPr>
            <p:ph type="title"/>
          </p:nvPr>
        </p:nvSpPr>
        <p:spPr>
          <a:xfrm>
            <a:off x="759126" y="422142"/>
            <a:ext cx="3118145" cy="1495794"/>
          </a:xfrm>
        </p:spPr>
        <p:txBody>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9D8E474-A435-4BB1-A0BB-DFA7ADFD8B35}"/>
              </a:ext>
            </a:extLst>
          </p:cNvPr>
          <p:cNvSpPr>
            <a:spLocks noGrp="1"/>
          </p:cNvSpPr>
          <p:nvPr>
            <p:ph type="body" sz="quarter" idx="15"/>
          </p:nvPr>
        </p:nvSpPr>
        <p:spPr>
          <a:xfrm>
            <a:off x="758825" y="2070100"/>
            <a:ext cx="3117850" cy="3790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2644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number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p:nvPr>
        </p:nvSpPr>
        <p:spPr/>
        <p:txBody>
          <a:bodyPr/>
          <a:lstStyle>
            <a:lvl2pPr marL="268288" indent="-268288">
              <a:buFont typeface="+mj-lt"/>
              <a:buAutoNum type="arabicPeriod"/>
              <a:defRPr/>
            </a:lvl2pPr>
            <a:lvl3pPr marL="536575" indent="-268288">
              <a:buFont typeface="+mj-lt"/>
              <a:buAutoNum type="alphaLcPeriod"/>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AU"/>
              <a:t>  NIAA | [Section Name] | [Presentation Title]</a:t>
            </a:r>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4216888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9DB6E-CBC6-4814-A07C-061B4E6151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3182" y="327581"/>
            <a:ext cx="9359637" cy="6183826"/>
          </a:xfrm>
          <a:prstGeom prst="rect">
            <a:avLst/>
          </a:prstGeom>
        </p:spPr>
      </p:pic>
      <p:pic>
        <p:nvPicPr>
          <p:cNvPr id="12" name="Graphic 7">
            <a:extLst>
              <a:ext uri="{FF2B5EF4-FFF2-40B4-BE49-F238E27FC236}">
                <a16:creationId xmlns:a16="http://schemas.microsoft.com/office/drawing/2014/main" id="{4EE1CBCC-1AA8-4401-B6BC-D16A8C5775F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32851" y="852199"/>
            <a:ext cx="1880169" cy="566977"/>
          </a:xfrm>
          <a:prstGeom prst="rect">
            <a:avLst/>
          </a:prstGeom>
        </p:spPr>
      </p:pic>
      <p:pic>
        <p:nvPicPr>
          <p:cNvPr id="13" name="Picture 12">
            <a:extLst>
              <a:ext uri="{FF2B5EF4-FFF2-40B4-BE49-F238E27FC236}">
                <a16:creationId xmlns:a16="http://schemas.microsoft.com/office/drawing/2014/main" id="{6D042E3B-9413-48CA-AF82-68EF357A205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923080" y="926758"/>
            <a:ext cx="1384825" cy="452362"/>
          </a:xfrm>
          <a:prstGeom prst="rect">
            <a:avLst/>
          </a:prstGeom>
        </p:spPr>
      </p:pic>
      <p:sp>
        <p:nvSpPr>
          <p:cNvPr id="4" name="Rectangle 3">
            <a:extLst>
              <a:ext uri="{FF2B5EF4-FFF2-40B4-BE49-F238E27FC236}">
                <a16:creationId xmlns:a16="http://schemas.microsoft.com/office/drawing/2014/main" id="{29081152-7FE7-4766-925D-C1276E55A1EC}"/>
              </a:ext>
            </a:extLst>
          </p:cNvPr>
          <p:cNvSpPr/>
          <p:nvPr userDrawn="1"/>
        </p:nvSpPr>
        <p:spPr>
          <a:xfrm>
            <a:off x="273181" y="327582"/>
            <a:ext cx="9359638"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4" name="Title 1">
            <a:extLst>
              <a:ext uri="{FF2B5EF4-FFF2-40B4-BE49-F238E27FC236}">
                <a16:creationId xmlns:a16="http://schemas.microsoft.com/office/drawing/2014/main" id="{9E031A9E-0C2C-4BD9-B2D2-C4924D2C8A70}"/>
              </a:ext>
            </a:extLst>
          </p:cNvPr>
          <p:cNvSpPr>
            <a:spLocks noGrp="1"/>
          </p:cNvSpPr>
          <p:nvPr>
            <p:ph type="ctrTitle"/>
          </p:nvPr>
        </p:nvSpPr>
        <p:spPr>
          <a:xfrm>
            <a:off x="1416966" y="2854499"/>
            <a:ext cx="7250783" cy="450123"/>
          </a:xfrm>
        </p:spPr>
        <p:txBody>
          <a:bodyPr wrap="square" anchor="b">
            <a:spAutoFit/>
          </a:bodyPr>
          <a:lstStyle>
            <a:lvl1pPr algn="l">
              <a:defRPr sz="3250">
                <a:solidFill>
                  <a:schemeClr val="bg1"/>
                </a:solidFill>
              </a:defRPr>
            </a:lvl1pPr>
          </a:lstStyle>
          <a:p>
            <a:r>
              <a:rPr lang="en-US" dirty="0"/>
              <a:t>Click to edit Master title style</a:t>
            </a:r>
            <a:endParaRPr lang="en-AU" dirty="0"/>
          </a:p>
        </p:txBody>
      </p:sp>
      <p:sp>
        <p:nvSpPr>
          <p:cNvPr id="15" name="Subtitle 2">
            <a:extLst>
              <a:ext uri="{FF2B5EF4-FFF2-40B4-BE49-F238E27FC236}">
                <a16:creationId xmlns:a16="http://schemas.microsoft.com/office/drawing/2014/main" id="{0CA3718E-619F-4C77-9213-4610885C69DF}"/>
              </a:ext>
            </a:extLst>
          </p:cNvPr>
          <p:cNvSpPr>
            <a:spLocks noGrp="1"/>
          </p:cNvSpPr>
          <p:nvPr>
            <p:ph type="subTitle" idx="1"/>
          </p:nvPr>
        </p:nvSpPr>
        <p:spPr>
          <a:xfrm>
            <a:off x="1416966" y="3506772"/>
            <a:ext cx="7250784" cy="270074"/>
          </a:xfrm>
        </p:spPr>
        <p:txBody>
          <a:bodyPr wrap="square">
            <a:spAutoFit/>
          </a:bodyPr>
          <a:lstStyle>
            <a:lvl1pPr marL="0" indent="0" algn="l">
              <a:buNone/>
              <a:defRPr sz="19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16" name="Text Placeholder 10">
            <a:extLst>
              <a:ext uri="{FF2B5EF4-FFF2-40B4-BE49-F238E27FC236}">
                <a16:creationId xmlns:a16="http://schemas.microsoft.com/office/drawing/2014/main" id="{9326AB9F-E3B5-49A6-AAFE-AE6069D89B72}"/>
              </a:ext>
            </a:extLst>
          </p:cNvPr>
          <p:cNvSpPr>
            <a:spLocks noGrp="1"/>
          </p:cNvSpPr>
          <p:nvPr>
            <p:ph type="body" sz="quarter" idx="10"/>
          </p:nvPr>
        </p:nvSpPr>
        <p:spPr>
          <a:xfrm>
            <a:off x="1416966" y="4430714"/>
            <a:ext cx="7321726" cy="1384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endParaRPr lang="en-AU" dirty="0"/>
          </a:p>
        </p:txBody>
      </p:sp>
    </p:spTree>
    <p:extLst>
      <p:ext uri="{BB962C8B-B14F-4D97-AF65-F5344CB8AC3E}">
        <p14:creationId xmlns:p14="http://schemas.microsoft.com/office/powerpoint/2010/main" val="1313697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 with image">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035903C-EC01-43AE-8171-821DC96009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3182" y="327581"/>
            <a:ext cx="9359637" cy="6183826"/>
          </a:xfrm>
          <a:prstGeom prst="rect">
            <a:avLst/>
          </a:prstGeom>
        </p:spPr>
      </p:pic>
      <p:sp>
        <p:nvSpPr>
          <p:cNvPr id="10" name="Rectangle 9">
            <a:extLst>
              <a:ext uri="{FF2B5EF4-FFF2-40B4-BE49-F238E27FC236}">
                <a16:creationId xmlns:a16="http://schemas.microsoft.com/office/drawing/2014/main" id="{8C3E03C2-18B6-4279-A384-9A22AF9154B4}"/>
              </a:ext>
            </a:extLst>
          </p:cNvPr>
          <p:cNvSpPr/>
          <p:nvPr userDrawn="1"/>
        </p:nvSpPr>
        <p:spPr>
          <a:xfrm>
            <a:off x="273181" y="327582"/>
            <a:ext cx="9359639" cy="6202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2" name="Graphic 7">
            <a:extLst>
              <a:ext uri="{FF2B5EF4-FFF2-40B4-BE49-F238E27FC236}">
                <a16:creationId xmlns:a16="http://schemas.microsoft.com/office/drawing/2014/main" id="{D075653B-3823-4905-92F2-584B7396004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32851" y="852199"/>
            <a:ext cx="1880169" cy="566977"/>
          </a:xfrm>
          <a:prstGeom prst="rect">
            <a:avLst/>
          </a:prstGeom>
        </p:spPr>
      </p:pic>
      <p:sp>
        <p:nvSpPr>
          <p:cNvPr id="17" name="Picture Placeholder 5">
            <a:extLst>
              <a:ext uri="{FF2B5EF4-FFF2-40B4-BE49-F238E27FC236}">
                <a16:creationId xmlns:a16="http://schemas.microsoft.com/office/drawing/2014/main" id="{8FC8965B-DF23-4E9B-96B6-38165F4B84DF}"/>
              </a:ext>
            </a:extLst>
          </p:cNvPr>
          <p:cNvSpPr>
            <a:spLocks noGrp="1"/>
          </p:cNvSpPr>
          <p:nvPr>
            <p:ph type="pic" sz="quarter" idx="11" hasCustomPrompt="1"/>
          </p:nvPr>
        </p:nvSpPr>
        <p:spPr>
          <a:xfrm>
            <a:off x="4953268" y="926758"/>
            <a:ext cx="4496128" cy="4594148"/>
          </a:xfrm>
          <a:prstGeom prst="rect">
            <a:avLst/>
          </a:prstGeom>
          <a:blipFill dpi="0" rotWithShape="1">
            <a:blip r:embed="rId4"/>
            <a:srcRect/>
            <a:stretch>
              <a:fillRect/>
            </a:stretch>
          </a:blipFill>
        </p:spPr>
        <p:txBody>
          <a:bodyPr lIns="360000" tIns="360000" rIns="360000" bIns="360000"/>
          <a:lstStyle>
            <a:lvl1pPr>
              <a:defRPr sz="1400">
                <a:solidFill>
                  <a:schemeClr val="accent1"/>
                </a:solidFill>
              </a:defRPr>
            </a:lvl1pPr>
          </a:lstStyle>
          <a:p>
            <a:r>
              <a:rPr lang="en-AU" dirty="0"/>
              <a:t>Click on the icon and follow the prompts to select your image.</a:t>
            </a:r>
          </a:p>
        </p:txBody>
      </p:sp>
      <p:pic>
        <p:nvPicPr>
          <p:cNvPr id="18" name="Picture 17">
            <a:extLst>
              <a:ext uri="{FF2B5EF4-FFF2-40B4-BE49-F238E27FC236}">
                <a16:creationId xmlns:a16="http://schemas.microsoft.com/office/drawing/2014/main" id="{4B4139BB-E959-446C-83C7-29657C41085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923080" y="926758"/>
            <a:ext cx="1384825" cy="452362"/>
          </a:xfrm>
          <a:prstGeom prst="rect">
            <a:avLst/>
          </a:prstGeom>
        </p:spPr>
      </p:pic>
      <p:sp>
        <p:nvSpPr>
          <p:cNvPr id="20" name="Title 1">
            <a:extLst>
              <a:ext uri="{FF2B5EF4-FFF2-40B4-BE49-F238E27FC236}">
                <a16:creationId xmlns:a16="http://schemas.microsoft.com/office/drawing/2014/main" id="{5B763161-8CB5-49E5-994D-77C86880E8E8}"/>
              </a:ext>
            </a:extLst>
          </p:cNvPr>
          <p:cNvSpPr>
            <a:spLocks noGrp="1"/>
          </p:cNvSpPr>
          <p:nvPr>
            <p:ph type="ctrTitle"/>
          </p:nvPr>
        </p:nvSpPr>
        <p:spPr>
          <a:xfrm>
            <a:off x="1415700" y="2385363"/>
            <a:ext cx="3339446" cy="900246"/>
          </a:xfrm>
        </p:spPr>
        <p:txBody>
          <a:bodyPr wrap="square" anchor="b">
            <a:spAutoFit/>
          </a:bodyPr>
          <a:lstStyle>
            <a:lvl1pPr algn="l">
              <a:defRPr sz="3250">
                <a:solidFill>
                  <a:schemeClr val="bg1"/>
                </a:solidFill>
              </a:defRPr>
            </a:lvl1pPr>
          </a:lstStyle>
          <a:p>
            <a:r>
              <a:rPr lang="en-US" dirty="0"/>
              <a:t>Click to edit Master title style</a:t>
            </a:r>
            <a:endParaRPr lang="en-AU" dirty="0"/>
          </a:p>
        </p:txBody>
      </p:sp>
      <p:sp>
        <p:nvSpPr>
          <p:cNvPr id="21" name="Subtitle 2">
            <a:extLst>
              <a:ext uri="{FF2B5EF4-FFF2-40B4-BE49-F238E27FC236}">
                <a16:creationId xmlns:a16="http://schemas.microsoft.com/office/drawing/2014/main" id="{5FABB4B3-0386-49A9-A081-45FE60C2C51A}"/>
              </a:ext>
            </a:extLst>
          </p:cNvPr>
          <p:cNvSpPr>
            <a:spLocks noGrp="1"/>
          </p:cNvSpPr>
          <p:nvPr>
            <p:ph type="subTitle" idx="1"/>
          </p:nvPr>
        </p:nvSpPr>
        <p:spPr>
          <a:xfrm>
            <a:off x="1415700" y="3506772"/>
            <a:ext cx="3339447" cy="270074"/>
          </a:xfrm>
        </p:spPr>
        <p:txBody>
          <a:bodyPr wrap="square">
            <a:spAutoFit/>
          </a:bodyPr>
          <a:lstStyle>
            <a:lvl1pPr marL="0" indent="0" algn="l">
              <a:buNone/>
              <a:defRPr sz="19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22" name="Text Placeholder 10">
            <a:extLst>
              <a:ext uri="{FF2B5EF4-FFF2-40B4-BE49-F238E27FC236}">
                <a16:creationId xmlns:a16="http://schemas.microsoft.com/office/drawing/2014/main" id="{9CB634E7-D4C4-492E-AADE-432BF783B451}"/>
              </a:ext>
            </a:extLst>
          </p:cNvPr>
          <p:cNvSpPr>
            <a:spLocks noGrp="1"/>
          </p:cNvSpPr>
          <p:nvPr>
            <p:ph type="body" sz="quarter" idx="10"/>
          </p:nvPr>
        </p:nvSpPr>
        <p:spPr>
          <a:xfrm>
            <a:off x="1415701" y="4430714"/>
            <a:ext cx="3339447" cy="138499"/>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endParaRPr lang="en-AU" dirty="0"/>
          </a:p>
        </p:txBody>
      </p:sp>
    </p:spTree>
    <p:extLst>
      <p:ext uri="{BB962C8B-B14F-4D97-AF65-F5344CB8AC3E}">
        <p14:creationId xmlns:p14="http://schemas.microsoft.com/office/powerpoint/2010/main" val="29463939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AU"/>
              <a:t>  NIAA | [Section Name] | [Presentation Title]</a:t>
            </a:r>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7" name="Title Placeholder 1">
            <a:extLst>
              <a:ext uri="{FF2B5EF4-FFF2-40B4-BE49-F238E27FC236}">
                <a16:creationId xmlns:a16="http://schemas.microsoft.com/office/drawing/2014/main" id="{D2E9DDB3-E53A-4E94-BA7F-6BBF2CEC524B}"/>
              </a:ext>
            </a:extLst>
          </p:cNvPr>
          <p:cNvSpPr>
            <a:spLocks noGrp="1"/>
          </p:cNvSpPr>
          <p:nvPr>
            <p:ph type="title"/>
          </p:nvPr>
        </p:nvSpPr>
        <p:spPr>
          <a:xfrm>
            <a:off x="759126" y="935702"/>
            <a:ext cx="8465836" cy="405817"/>
          </a:xfrm>
          <a:prstGeom prst="rect">
            <a:avLst/>
          </a:prstGeom>
        </p:spPr>
        <p:txBody>
          <a:bodyPr vert="horz" wrap="square" lIns="0" tIns="0" rIns="0" bIns="0" rtlCol="0" anchor="b" anchorCtr="0">
            <a:sp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63F9B9E3-BE24-4021-8334-8B1CB54680CC}"/>
              </a:ext>
            </a:extLst>
          </p:cNvPr>
          <p:cNvSpPr>
            <a:spLocks noGrp="1"/>
          </p:cNvSpPr>
          <p:nvPr>
            <p:ph idx="1"/>
          </p:nvPr>
        </p:nvSpPr>
        <p:spPr>
          <a:xfrm>
            <a:off x="759126" y="1825624"/>
            <a:ext cx="8355520" cy="4212867"/>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a:t>
            </a:r>
          </a:p>
          <a:p>
            <a:pPr lvl="6"/>
            <a:r>
              <a:rPr lang="en-AU" noProof="0" dirty="0"/>
              <a:t>Seven</a:t>
            </a:r>
          </a:p>
          <a:p>
            <a:pPr lvl="7"/>
            <a:r>
              <a:rPr lang="en-AU" noProof="0" dirty="0"/>
              <a:t>Eight</a:t>
            </a:r>
          </a:p>
          <a:p>
            <a:pPr lvl="8"/>
            <a:r>
              <a:rPr lang="en-AU" noProof="0" dirty="0"/>
              <a:t>Nine</a:t>
            </a:r>
          </a:p>
        </p:txBody>
      </p:sp>
    </p:spTree>
    <p:extLst>
      <p:ext uri="{BB962C8B-B14F-4D97-AF65-F5344CB8AC3E}">
        <p14:creationId xmlns:p14="http://schemas.microsoft.com/office/powerpoint/2010/main" val="1904771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 number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a:xfrm>
            <a:off x="759126" y="842921"/>
            <a:ext cx="8533263" cy="498598"/>
          </a:xfrm>
          <a:prstGeom prst="rect">
            <a:avLst/>
          </a:prstGeo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p:nvPr>
        </p:nvSpPr>
        <p:spPr>
          <a:xfrm>
            <a:off x="759126" y="1825625"/>
            <a:ext cx="8465836" cy="4101042"/>
          </a:xfrm>
          <a:prstGeom prst="rect">
            <a:avLst/>
          </a:prstGeom>
        </p:spPr>
        <p:txBody>
          <a:bodyPr/>
          <a:lstStyle>
            <a:lvl2pPr marL="268288" indent="-268288">
              <a:buFont typeface="+mj-lt"/>
              <a:buAutoNum type="arabicPeriod"/>
              <a:defRPr/>
            </a:lvl2pPr>
            <a:lvl3pPr marL="536575" indent="-268288">
              <a:buFont typeface="+mj-lt"/>
              <a:buAutoNum type="alphaLcPeriod"/>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AU"/>
              <a:t>  NIAA | [Section Name] | [Presentation Title]</a:t>
            </a:r>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2460212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0599B9-D5E2-40AE-B6EA-D74730A874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172" y="2894030"/>
            <a:ext cx="9351405" cy="3644878"/>
          </a:xfrm>
          <a:prstGeom prst="rect">
            <a:avLst/>
          </a:prstGeom>
        </p:spPr>
      </p:pic>
      <p:sp>
        <p:nvSpPr>
          <p:cNvPr id="8" name="Slide Number Placeholder 3">
            <a:extLst>
              <a:ext uri="{FF2B5EF4-FFF2-40B4-BE49-F238E27FC236}">
                <a16:creationId xmlns:a16="http://schemas.microsoft.com/office/drawing/2014/main" id="{9C20840B-C17A-4110-99B2-D999FF7D69F4}"/>
              </a:ext>
            </a:extLst>
          </p:cNvPr>
          <p:cNvSpPr>
            <a:spLocks noGrp="1"/>
          </p:cNvSpPr>
          <p:nvPr>
            <p:ph type="sldNum" sz="quarter" idx="12"/>
          </p:nvPr>
        </p:nvSpPr>
        <p:spPr>
          <a:xfrm>
            <a:off x="8823822" y="6286499"/>
            <a:ext cx="653521" cy="252412"/>
          </a:xfrm>
        </p:spPr>
        <p:txBody>
          <a:bodyPr/>
          <a:lstStyle/>
          <a:p>
            <a:fld id="{3F63F2B1-4266-4ED4-AC2C-DB487684831E}" type="slidenum">
              <a:rPr lang="en-AU" smtClean="0"/>
              <a:t>‹#›</a:t>
            </a:fld>
            <a:endParaRPr lang="en-AU"/>
          </a:p>
        </p:txBody>
      </p:sp>
      <p:sp>
        <p:nvSpPr>
          <p:cNvPr id="9" name="Footer Placeholder 4">
            <a:extLst>
              <a:ext uri="{FF2B5EF4-FFF2-40B4-BE49-F238E27FC236}">
                <a16:creationId xmlns:a16="http://schemas.microsoft.com/office/drawing/2014/main" id="{FB02FF60-60B3-41D5-967C-5DA1B9762B27}"/>
              </a:ext>
            </a:extLst>
          </p:cNvPr>
          <p:cNvSpPr>
            <a:spLocks noGrp="1"/>
          </p:cNvSpPr>
          <p:nvPr>
            <p:ph type="ftr" sz="quarter" idx="3"/>
          </p:nvPr>
        </p:nvSpPr>
        <p:spPr>
          <a:xfrm>
            <a:off x="401568" y="6286499"/>
            <a:ext cx="8355520" cy="252410"/>
          </a:xfrm>
          <a:prstGeom prst="rect">
            <a:avLst/>
          </a:prstGeom>
        </p:spPr>
        <p:txBody>
          <a:bodyPr vert="horz" lIns="46800" tIns="0" rIns="46800" bIns="0" rtlCol="0" anchor="ctr"/>
          <a:lstStyle>
            <a:lvl1pPr algn="l">
              <a:defRPr sz="800">
                <a:solidFill>
                  <a:schemeClr val="bg1"/>
                </a:solidFill>
              </a:defRPr>
            </a:lvl1pPr>
          </a:lstStyle>
          <a:p>
            <a:r>
              <a:rPr lang="en-AU"/>
              <a:t>  NIAA | [Section Name] | [Presentation Title]</a:t>
            </a:r>
            <a:endParaRPr lang="en-AU" dirty="0"/>
          </a:p>
        </p:txBody>
      </p:sp>
      <p:sp>
        <p:nvSpPr>
          <p:cNvPr id="10" name="Title 1">
            <a:extLst>
              <a:ext uri="{FF2B5EF4-FFF2-40B4-BE49-F238E27FC236}">
                <a16:creationId xmlns:a16="http://schemas.microsoft.com/office/drawing/2014/main" id="{E95F5283-096B-4A3B-9955-C5CFDD39B7AA}"/>
              </a:ext>
            </a:extLst>
          </p:cNvPr>
          <p:cNvSpPr>
            <a:spLocks noGrp="1"/>
          </p:cNvSpPr>
          <p:nvPr>
            <p:ph type="title"/>
          </p:nvPr>
        </p:nvSpPr>
        <p:spPr>
          <a:xfrm>
            <a:off x="759127" y="2308164"/>
            <a:ext cx="8387748" cy="585866"/>
          </a:xfrm>
        </p:spPr>
        <p:txBody>
          <a:bodyPr anchor="b"/>
          <a:lstStyle>
            <a:lvl1pPr>
              <a:defRPr sz="4230">
                <a:solidFill>
                  <a:schemeClr val="accent1"/>
                </a:solidFill>
              </a:defRPr>
            </a:lvl1pPr>
          </a:lstStyle>
          <a:p>
            <a:r>
              <a:rPr lang="en-US" dirty="0"/>
              <a:t>Click to edit Master title style</a:t>
            </a:r>
            <a:endParaRPr lang="en-AU" dirty="0"/>
          </a:p>
        </p:txBody>
      </p:sp>
      <p:sp>
        <p:nvSpPr>
          <p:cNvPr id="11" name="Text Placeholder 2">
            <a:extLst>
              <a:ext uri="{FF2B5EF4-FFF2-40B4-BE49-F238E27FC236}">
                <a16:creationId xmlns:a16="http://schemas.microsoft.com/office/drawing/2014/main" id="{CDCC5835-D3B7-4898-8D5F-E99EDDD54C68}"/>
              </a:ext>
            </a:extLst>
          </p:cNvPr>
          <p:cNvSpPr>
            <a:spLocks noGrp="1"/>
          </p:cNvSpPr>
          <p:nvPr>
            <p:ph type="body" idx="1"/>
          </p:nvPr>
        </p:nvSpPr>
        <p:spPr>
          <a:xfrm>
            <a:off x="759126" y="3261675"/>
            <a:ext cx="8460677" cy="2827976"/>
          </a:xfrm>
        </p:spPr>
        <p:txBody>
          <a:bodyPr/>
          <a:lstStyle>
            <a:lvl1pPr marL="0" indent="0">
              <a:buNone/>
              <a:defRPr sz="19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6077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AU"/>
              <a:t>  NIAA | [Section Name] | [Presentation Title]</a:t>
            </a:r>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ext Placeholder 6">
            <a:extLst>
              <a:ext uri="{FF2B5EF4-FFF2-40B4-BE49-F238E27FC236}">
                <a16:creationId xmlns:a16="http://schemas.microsoft.com/office/drawing/2014/main" id="{F8758B6D-CDE7-4252-AB7A-48DADC92FD00}"/>
              </a:ext>
            </a:extLst>
          </p:cNvPr>
          <p:cNvSpPr>
            <a:spLocks noGrp="1"/>
          </p:cNvSpPr>
          <p:nvPr>
            <p:ph type="body" sz="quarter" idx="13"/>
          </p:nvPr>
        </p:nvSpPr>
        <p:spPr>
          <a:xfrm>
            <a:off x="691699" y="1825625"/>
            <a:ext cx="8533263" cy="4100513"/>
          </a:xfrm>
        </p:spPr>
        <p:txBody>
          <a:bodyPr/>
          <a:lstStyle>
            <a:lvl1pPr>
              <a:defRPr sz="2600" b="1">
                <a:solidFill>
                  <a:schemeClr val="accent4"/>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880569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54FEFD1-528A-43E0-AA97-5DA8C5FD604D}"/>
              </a:ext>
            </a:extLst>
          </p:cNvPr>
          <p:cNvSpPr>
            <a:spLocks noGrp="1"/>
          </p:cNvSpPr>
          <p:nvPr>
            <p:ph type="ftr" sz="quarter" idx="11"/>
          </p:nvPr>
        </p:nvSpPr>
        <p:spPr/>
        <p:txBody>
          <a:bodyPr/>
          <a:lstStyle/>
          <a:p>
            <a:r>
              <a:rPr lang="en-AU"/>
              <a:t>  NIAA | [Section Name] | [Presentation Title]</a:t>
            </a:r>
          </a:p>
        </p:txBody>
      </p:sp>
      <p:sp>
        <p:nvSpPr>
          <p:cNvPr id="7" name="Slide Number Placeholder 6">
            <a:extLst>
              <a:ext uri="{FF2B5EF4-FFF2-40B4-BE49-F238E27FC236}">
                <a16:creationId xmlns:a16="http://schemas.microsoft.com/office/drawing/2014/main" id="{F0CBBC03-C5ED-4599-8491-8AD3F42D3E0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itle 1">
            <a:extLst>
              <a:ext uri="{FF2B5EF4-FFF2-40B4-BE49-F238E27FC236}">
                <a16:creationId xmlns:a16="http://schemas.microsoft.com/office/drawing/2014/main" id="{195BBD52-F2CD-4A84-AE31-C44EE19B2478}"/>
              </a:ext>
            </a:extLst>
          </p:cNvPr>
          <p:cNvSpPr>
            <a:spLocks noGrp="1"/>
          </p:cNvSpPr>
          <p:nvPr>
            <p:ph type="title"/>
          </p:nvPr>
        </p:nvSpPr>
        <p:spPr>
          <a:xfrm>
            <a:off x="759126" y="842921"/>
            <a:ext cx="8465836" cy="498598"/>
          </a:xfrm>
        </p:spPr>
        <p:txBody>
          <a:bodyPr/>
          <a:lstStyle/>
          <a:p>
            <a:r>
              <a:rPr lang="en-US"/>
              <a:t>Click to edit Master title style</a:t>
            </a:r>
            <a:endParaRPr lang="en-AU"/>
          </a:p>
        </p:txBody>
      </p:sp>
      <p:sp>
        <p:nvSpPr>
          <p:cNvPr id="9" name="Content Placeholder 2">
            <a:extLst>
              <a:ext uri="{FF2B5EF4-FFF2-40B4-BE49-F238E27FC236}">
                <a16:creationId xmlns:a16="http://schemas.microsoft.com/office/drawing/2014/main" id="{8C9AB38F-BA3B-402D-AAC2-14C4B876F060}"/>
              </a:ext>
            </a:extLst>
          </p:cNvPr>
          <p:cNvSpPr>
            <a:spLocks noGrp="1"/>
          </p:cNvSpPr>
          <p:nvPr>
            <p:ph sz="half" idx="1"/>
          </p:nvPr>
        </p:nvSpPr>
        <p:spPr>
          <a:xfrm>
            <a:off x="759126" y="1825625"/>
            <a:ext cx="4131962"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3">
            <a:extLst>
              <a:ext uri="{FF2B5EF4-FFF2-40B4-BE49-F238E27FC236}">
                <a16:creationId xmlns:a16="http://schemas.microsoft.com/office/drawing/2014/main" id="{F3F77EF7-C0AA-41A8-9510-7112AF9E9018}"/>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12984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C9FBDC8-B46D-49AB-872C-1BB907E14AA2}"/>
              </a:ext>
            </a:extLst>
          </p:cNvPr>
          <p:cNvSpPr>
            <a:spLocks noGrp="1"/>
          </p:cNvSpPr>
          <p:nvPr>
            <p:ph type="ftr" sz="quarter" idx="11"/>
          </p:nvPr>
        </p:nvSpPr>
        <p:spPr/>
        <p:txBody>
          <a:bodyPr/>
          <a:lstStyle/>
          <a:p>
            <a:r>
              <a:rPr lang="en-AU"/>
              <a:t>  NIAA | [Section Name] | [Presentation Title]</a:t>
            </a:r>
          </a:p>
        </p:txBody>
      </p:sp>
      <p:sp>
        <p:nvSpPr>
          <p:cNvPr id="9" name="Slide Number Placeholder 8">
            <a:extLst>
              <a:ext uri="{FF2B5EF4-FFF2-40B4-BE49-F238E27FC236}">
                <a16:creationId xmlns:a16="http://schemas.microsoft.com/office/drawing/2014/main" id="{2E2678C7-F7AF-4C1C-952C-65B4E0337CB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11" name="Text Placeholder 2">
            <a:extLst>
              <a:ext uri="{FF2B5EF4-FFF2-40B4-BE49-F238E27FC236}">
                <a16:creationId xmlns:a16="http://schemas.microsoft.com/office/drawing/2014/main" id="{92B8B7C8-32D5-41F8-9D3E-7514D3EA7A69}"/>
              </a:ext>
            </a:extLst>
          </p:cNvPr>
          <p:cNvSpPr>
            <a:spLocks noGrp="1"/>
          </p:cNvSpPr>
          <p:nvPr>
            <p:ph type="body" idx="1"/>
          </p:nvPr>
        </p:nvSpPr>
        <p:spPr>
          <a:xfrm>
            <a:off x="759124" y="1681163"/>
            <a:ext cx="4113905" cy="823912"/>
          </a:xfrm>
        </p:spPr>
        <p:txBody>
          <a:bodyPr anchor="t" anchorCtr="0"/>
          <a:lstStyle>
            <a:lvl1pPr marL="0" indent="0">
              <a:buNone/>
              <a:defRPr sz="1950" b="1">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23B69562-C61A-4051-AA61-F8042B7475E4}"/>
              </a:ext>
            </a:extLst>
          </p:cNvPr>
          <p:cNvSpPr>
            <a:spLocks noGrp="1"/>
          </p:cNvSpPr>
          <p:nvPr>
            <p:ph sz="half" idx="2"/>
          </p:nvPr>
        </p:nvSpPr>
        <p:spPr>
          <a:xfrm>
            <a:off x="759126" y="2505075"/>
            <a:ext cx="411390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4">
            <a:extLst>
              <a:ext uri="{FF2B5EF4-FFF2-40B4-BE49-F238E27FC236}">
                <a16:creationId xmlns:a16="http://schemas.microsoft.com/office/drawing/2014/main" id="{669088D6-A3BA-420D-A6A9-10E67FE70545}"/>
              </a:ext>
            </a:extLst>
          </p:cNvPr>
          <p:cNvSpPr>
            <a:spLocks noGrp="1"/>
          </p:cNvSpPr>
          <p:nvPr>
            <p:ph type="body" sz="quarter" idx="3"/>
          </p:nvPr>
        </p:nvSpPr>
        <p:spPr>
          <a:xfrm>
            <a:off x="5014913" y="1681163"/>
            <a:ext cx="4113904" cy="823912"/>
          </a:xfrm>
        </p:spPr>
        <p:txBody>
          <a:bodyPr anchor="t" anchorCtr="0"/>
          <a:lstStyle>
            <a:lvl1pPr marL="0" indent="0">
              <a:buNone/>
              <a:defRPr sz="1950" b="1">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792E6420-97A5-4315-A823-827323511C0A}"/>
              </a:ext>
            </a:extLst>
          </p:cNvPr>
          <p:cNvSpPr>
            <a:spLocks noGrp="1"/>
          </p:cNvSpPr>
          <p:nvPr>
            <p:ph sz="quarter" idx="4"/>
          </p:nvPr>
        </p:nvSpPr>
        <p:spPr>
          <a:xfrm>
            <a:off x="5014913" y="2505075"/>
            <a:ext cx="411390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itle 1">
            <a:extLst>
              <a:ext uri="{FF2B5EF4-FFF2-40B4-BE49-F238E27FC236}">
                <a16:creationId xmlns:a16="http://schemas.microsoft.com/office/drawing/2014/main" id="{B1E762F4-6711-4745-A78F-95AED598904B}"/>
              </a:ext>
            </a:extLst>
          </p:cNvPr>
          <p:cNvSpPr>
            <a:spLocks noGrp="1"/>
          </p:cNvSpPr>
          <p:nvPr>
            <p:ph type="title"/>
          </p:nvPr>
        </p:nvSpPr>
        <p:spPr>
          <a:xfrm>
            <a:off x="759124" y="841166"/>
            <a:ext cx="8437118" cy="498598"/>
          </a:xfrm>
        </p:spPr>
        <p:txBody>
          <a:bodyPr/>
          <a:lstStyle/>
          <a:p>
            <a:r>
              <a:rPr lang="en-US"/>
              <a:t>Click to edit Master title style</a:t>
            </a:r>
            <a:endParaRPr lang="en-AU"/>
          </a:p>
        </p:txBody>
      </p:sp>
    </p:spTree>
    <p:extLst>
      <p:ext uri="{BB962C8B-B14F-4D97-AF65-F5344CB8AC3E}">
        <p14:creationId xmlns:p14="http://schemas.microsoft.com/office/powerpoint/2010/main" val="13820246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2B82-0586-412C-B2EB-52662E7EA88D}"/>
              </a:ext>
            </a:extLst>
          </p:cNvPr>
          <p:cNvSpPr>
            <a:spLocks noGrp="1"/>
          </p:cNvSpPr>
          <p:nvPr>
            <p:ph type="title"/>
          </p:nvPr>
        </p:nvSpPr>
        <p:spPr>
          <a:xfrm>
            <a:off x="691699" y="931333"/>
            <a:ext cx="8533263" cy="498598"/>
          </a:xfrm>
          <a:prstGeom prst="rect">
            <a:avLst/>
          </a:prstGeom>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44F9EE50-1CB9-4EAD-9841-CDCE34CF0E87}"/>
              </a:ext>
            </a:extLst>
          </p:cNvPr>
          <p:cNvSpPr>
            <a:spLocks noGrp="1"/>
          </p:cNvSpPr>
          <p:nvPr>
            <p:ph type="ftr" sz="quarter" idx="11"/>
          </p:nvPr>
        </p:nvSpPr>
        <p:spPr/>
        <p:txBody>
          <a:bodyPr/>
          <a:lstStyle/>
          <a:p>
            <a:r>
              <a:rPr lang="en-AU"/>
              <a:t>  NIAA | [Section Name] | [Presentation Title]</a:t>
            </a:r>
          </a:p>
        </p:txBody>
      </p:sp>
      <p:sp>
        <p:nvSpPr>
          <p:cNvPr id="5" name="Slide Number Placeholder 4">
            <a:extLst>
              <a:ext uri="{FF2B5EF4-FFF2-40B4-BE49-F238E27FC236}">
                <a16:creationId xmlns:a16="http://schemas.microsoft.com/office/drawing/2014/main" id="{233D29F4-AD7A-44AF-A3B4-813CB209C251}"/>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4071381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9D3FED3-4315-444D-8608-2FA7DA201C50}"/>
              </a:ext>
            </a:extLst>
          </p:cNvPr>
          <p:cNvSpPr>
            <a:spLocks noGrp="1"/>
          </p:cNvSpPr>
          <p:nvPr>
            <p:ph type="ftr" sz="quarter" idx="11"/>
          </p:nvPr>
        </p:nvSpPr>
        <p:spPr/>
        <p:txBody>
          <a:bodyPr/>
          <a:lstStyle/>
          <a:p>
            <a:r>
              <a:rPr lang="en-AU"/>
              <a:t>  NIAA | [Section Name] | [Presentation Title]</a:t>
            </a:r>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37959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D4F5F2-7468-4679-87E1-9662F4550C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171" y="2894030"/>
            <a:ext cx="9351408" cy="3644879"/>
          </a:xfrm>
          <a:prstGeom prst="rect">
            <a:avLst/>
          </a:prstGeom>
        </p:spPr>
      </p:pic>
      <p:sp>
        <p:nvSpPr>
          <p:cNvPr id="8" name="Slide Number Placeholder 3">
            <a:extLst>
              <a:ext uri="{FF2B5EF4-FFF2-40B4-BE49-F238E27FC236}">
                <a16:creationId xmlns:a16="http://schemas.microsoft.com/office/drawing/2014/main" id="{9C20840B-C17A-4110-99B2-D999FF7D69F4}"/>
              </a:ext>
            </a:extLst>
          </p:cNvPr>
          <p:cNvSpPr>
            <a:spLocks noGrp="1"/>
          </p:cNvSpPr>
          <p:nvPr>
            <p:ph type="sldNum" sz="quarter" idx="12"/>
          </p:nvPr>
        </p:nvSpPr>
        <p:spPr>
          <a:xfrm>
            <a:off x="8823822" y="6286499"/>
            <a:ext cx="653521" cy="252412"/>
          </a:xfrm>
        </p:spPr>
        <p:txBody>
          <a:bodyPr/>
          <a:lstStyle>
            <a:lvl1pPr>
              <a:defRPr>
                <a:solidFill>
                  <a:schemeClr val="bg1"/>
                </a:solidFill>
              </a:defRPr>
            </a:lvl1pPr>
          </a:lstStyle>
          <a:p>
            <a:fld id="{3F63F2B1-4266-4ED4-AC2C-DB487684831E}" type="slidenum">
              <a:rPr lang="en-AU" smtClean="0"/>
              <a:pPr/>
              <a:t>‹#›</a:t>
            </a:fld>
            <a:endParaRPr lang="en-AU" dirty="0"/>
          </a:p>
        </p:txBody>
      </p:sp>
      <p:sp>
        <p:nvSpPr>
          <p:cNvPr id="9" name="Footer Placeholder 4">
            <a:extLst>
              <a:ext uri="{FF2B5EF4-FFF2-40B4-BE49-F238E27FC236}">
                <a16:creationId xmlns:a16="http://schemas.microsoft.com/office/drawing/2014/main" id="{FB02FF60-60B3-41D5-967C-5DA1B9762B27}"/>
              </a:ext>
            </a:extLst>
          </p:cNvPr>
          <p:cNvSpPr>
            <a:spLocks noGrp="1"/>
          </p:cNvSpPr>
          <p:nvPr>
            <p:ph type="ftr" sz="quarter" idx="3"/>
          </p:nvPr>
        </p:nvSpPr>
        <p:spPr>
          <a:xfrm>
            <a:off x="401568" y="6286499"/>
            <a:ext cx="8355520" cy="252410"/>
          </a:xfrm>
          <a:prstGeom prst="rect">
            <a:avLst/>
          </a:prstGeom>
        </p:spPr>
        <p:txBody>
          <a:bodyPr vert="horz" lIns="46800" tIns="0" rIns="46800" bIns="0" rtlCol="0" anchor="ctr"/>
          <a:lstStyle>
            <a:lvl1pPr algn="l">
              <a:defRPr sz="800">
                <a:solidFill>
                  <a:schemeClr val="bg1"/>
                </a:solidFill>
              </a:defRPr>
            </a:lvl1pPr>
          </a:lstStyle>
          <a:p>
            <a:r>
              <a:rPr lang="en-AU"/>
              <a:t>  NIAA | [Section Name] | [Presentation Title]</a:t>
            </a:r>
            <a:endParaRPr lang="en-AU" dirty="0"/>
          </a:p>
        </p:txBody>
      </p:sp>
      <p:sp>
        <p:nvSpPr>
          <p:cNvPr id="11" name="Title 1">
            <a:extLst>
              <a:ext uri="{FF2B5EF4-FFF2-40B4-BE49-F238E27FC236}">
                <a16:creationId xmlns:a16="http://schemas.microsoft.com/office/drawing/2014/main" id="{1A19D316-B8E6-484F-99A8-01C3A20EB0D3}"/>
              </a:ext>
            </a:extLst>
          </p:cNvPr>
          <p:cNvSpPr>
            <a:spLocks noGrp="1"/>
          </p:cNvSpPr>
          <p:nvPr>
            <p:ph type="title"/>
          </p:nvPr>
        </p:nvSpPr>
        <p:spPr>
          <a:xfrm>
            <a:off x="759127" y="2308164"/>
            <a:ext cx="8387748" cy="585866"/>
          </a:xfrm>
        </p:spPr>
        <p:txBody>
          <a:bodyPr anchor="b"/>
          <a:lstStyle>
            <a:lvl1pPr>
              <a:defRPr sz="4230">
                <a:solidFill>
                  <a:schemeClr val="accent1"/>
                </a:solidFill>
              </a:defRPr>
            </a:lvl1pPr>
          </a:lstStyle>
          <a:p>
            <a:r>
              <a:rPr lang="en-US"/>
              <a:t>Click to edit Master title style</a:t>
            </a:r>
            <a:endParaRPr lang="en-AU" dirty="0"/>
          </a:p>
        </p:txBody>
      </p:sp>
      <p:sp>
        <p:nvSpPr>
          <p:cNvPr id="12" name="Text Placeholder 2">
            <a:extLst>
              <a:ext uri="{FF2B5EF4-FFF2-40B4-BE49-F238E27FC236}">
                <a16:creationId xmlns:a16="http://schemas.microsoft.com/office/drawing/2014/main" id="{00C5B253-4DE6-46CC-9319-5DBBF2276914}"/>
              </a:ext>
            </a:extLst>
          </p:cNvPr>
          <p:cNvSpPr>
            <a:spLocks noGrp="1"/>
          </p:cNvSpPr>
          <p:nvPr>
            <p:ph type="body" idx="1"/>
          </p:nvPr>
        </p:nvSpPr>
        <p:spPr>
          <a:xfrm>
            <a:off x="759126" y="3261675"/>
            <a:ext cx="8460677" cy="2827976"/>
          </a:xfrm>
        </p:spPr>
        <p:txBody>
          <a:bodyPr/>
          <a:lstStyle>
            <a:lvl1pPr marL="0" indent="0">
              <a:buNone/>
              <a:defRPr sz="19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642553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CCA5DC8-0909-4FFC-9C5E-18E65B28B694}"/>
              </a:ext>
            </a:extLst>
          </p:cNvPr>
          <p:cNvSpPr>
            <a:spLocks noGrp="1"/>
          </p:cNvSpPr>
          <p:nvPr>
            <p:ph type="pic" sz="quarter" idx="13" hasCustomPrompt="1"/>
          </p:nvPr>
        </p:nvSpPr>
        <p:spPr>
          <a:xfrm>
            <a:off x="0" y="0"/>
            <a:ext cx="9906000" cy="6858000"/>
          </a:xfrm>
          <a:prstGeom prst="rect">
            <a:avLst/>
          </a:prstGeo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and follow the prompts to select your image.</a:t>
            </a:r>
          </a:p>
        </p:txBody>
      </p:sp>
      <p:sp>
        <p:nvSpPr>
          <p:cNvPr id="7" name="Text Placeholder 6">
            <a:extLst>
              <a:ext uri="{FF2B5EF4-FFF2-40B4-BE49-F238E27FC236}">
                <a16:creationId xmlns:a16="http://schemas.microsoft.com/office/drawing/2014/main" id="{8B25C5B4-62AD-4819-8F28-20C543FFE90D}"/>
              </a:ext>
            </a:extLst>
          </p:cNvPr>
          <p:cNvSpPr>
            <a:spLocks noGrp="1"/>
          </p:cNvSpPr>
          <p:nvPr>
            <p:ph type="body" sz="quarter" idx="14" hasCustomPrompt="1"/>
          </p:nvPr>
        </p:nvSpPr>
        <p:spPr>
          <a:xfrm>
            <a:off x="277317" y="6286500"/>
            <a:ext cx="9351367" cy="252413"/>
          </a:xfrm>
          <a:prstGeom prst="rect">
            <a:avLst/>
          </a:prstGeom>
          <a:solidFill>
            <a:schemeClr val="accent1"/>
          </a:solidFill>
        </p:spPr>
        <p:txBody>
          <a:bodyPr lIns="198000" tIns="0" rIns="0" bIns="0" anchor="ctr" anchorCtr="0"/>
          <a:lstStyle>
            <a:lvl1pPr>
              <a:defRPr sz="800">
                <a:solidFill>
                  <a:schemeClr val="bg1"/>
                </a:solidFill>
              </a:defRPr>
            </a:lvl1pPr>
          </a:lstStyle>
          <a:p>
            <a:pPr lvl="0"/>
            <a:r>
              <a:rPr lang="en-AU" dirty="0"/>
              <a:t> </a:t>
            </a:r>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6" name="Footer Placeholder 4">
            <a:extLst>
              <a:ext uri="{FF2B5EF4-FFF2-40B4-BE49-F238E27FC236}">
                <a16:creationId xmlns:a16="http://schemas.microsoft.com/office/drawing/2014/main" id="{FA789850-3AA3-482B-B3DA-F1346965BAC8}"/>
              </a:ext>
            </a:extLst>
          </p:cNvPr>
          <p:cNvSpPr>
            <a:spLocks noGrp="1"/>
          </p:cNvSpPr>
          <p:nvPr>
            <p:ph type="ftr" sz="quarter" idx="3"/>
          </p:nvPr>
        </p:nvSpPr>
        <p:spPr>
          <a:xfrm>
            <a:off x="401568" y="6286499"/>
            <a:ext cx="8355520" cy="252410"/>
          </a:xfrm>
          <a:prstGeom prst="rect">
            <a:avLst/>
          </a:prstGeom>
        </p:spPr>
        <p:txBody>
          <a:bodyPr vert="horz" lIns="46800" tIns="0" rIns="46800" bIns="0" rtlCol="0" anchor="ctr"/>
          <a:lstStyle>
            <a:lvl1pPr algn="l">
              <a:defRPr sz="800">
                <a:solidFill>
                  <a:schemeClr val="bg1"/>
                </a:solidFill>
              </a:defRPr>
            </a:lvl1pPr>
          </a:lstStyle>
          <a:p>
            <a:r>
              <a:rPr lang="en-AU"/>
              <a:t>  NIAA | [Section Name] | [Presentation Title]</a:t>
            </a:r>
            <a:endParaRPr lang="en-AU" dirty="0"/>
          </a:p>
        </p:txBody>
      </p:sp>
    </p:spTree>
    <p:extLst>
      <p:ext uri="{BB962C8B-B14F-4D97-AF65-F5344CB8AC3E}">
        <p14:creationId xmlns:p14="http://schemas.microsoft.com/office/powerpoint/2010/main" val="3337862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8F2AFEF-6796-4FF8-87CB-41D46879F44A}"/>
              </a:ext>
            </a:extLst>
          </p:cNvPr>
          <p:cNvSpPr>
            <a:spLocks noGrp="1"/>
          </p:cNvSpPr>
          <p:nvPr>
            <p:ph type="ftr" sz="quarter" idx="11"/>
          </p:nvPr>
        </p:nvSpPr>
        <p:spPr/>
        <p:txBody>
          <a:bodyPr/>
          <a:lstStyle/>
          <a:p>
            <a:r>
              <a:rPr lang="en-AU"/>
              <a:t>  NIAA | [Section Name] | [Presentation Title]</a:t>
            </a:r>
          </a:p>
        </p:txBody>
      </p:sp>
      <p:sp>
        <p:nvSpPr>
          <p:cNvPr id="7" name="Slide Number Placeholder 6">
            <a:extLst>
              <a:ext uri="{FF2B5EF4-FFF2-40B4-BE49-F238E27FC236}">
                <a16:creationId xmlns:a16="http://schemas.microsoft.com/office/drawing/2014/main" id="{67C4A5DB-64FC-4FAC-AB87-9EFBD117662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itle 1">
            <a:extLst>
              <a:ext uri="{FF2B5EF4-FFF2-40B4-BE49-F238E27FC236}">
                <a16:creationId xmlns:a16="http://schemas.microsoft.com/office/drawing/2014/main" id="{F567CF47-2A6F-4805-8236-77CA0F4FE3E3}"/>
              </a:ext>
            </a:extLst>
          </p:cNvPr>
          <p:cNvSpPr>
            <a:spLocks noGrp="1"/>
          </p:cNvSpPr>
          <p:nvPr>
            <p:ph type="title"/>
          </p:nvPr>
        </p:nvSpPr>
        <p:spPr>
          <a:xfrm>
            <a:off x="757835" y="422142"/>
            <a:ext cx="3119436" cy="1495794"/>
          </a:xfrm>
          <a:prstGeom prst="rect">
            <a:avLst/>
          </a:prstGeom>
        </p:spPr>
        <p:txBody>
          <a:bodyPr/>
          <a:lstStyle/>
          <a:p>
            <a:r>
              <a:rPr lang="en-US"/>
              <a:t>Click to edit Master title style</a:t>
            </a:r>
            <a:endParaRPr lang="en-AU"/>
          </a:p>
        </p:txBody>
      </p:sp>
      <p:sp>
        <p:nvSpPr>
          <p:cNvPr id="9" name="Text Placeholder 4">
            <a:extLst>
              <a:ext uri="{FF2B5EF4-FFF2-40B4-BE49-F238E27FC236}">
                <a16:creationId xmlns:a16="http://schemas.microsoft.com/office/drawing/2014/main" id="{6C670C70-22D9-41EF-A59A-13C16E097F1A}"/>
              </a:ext>
            </a:extLst>
          </p:cNvPr>
          <p:cNvSpPr>
            <a:spLocks noGrp="1"/>
          </p:cNvSpPr>
          <p:nvPr>
            <p:ph type="body" sz="quarter" idx="13"/>
          </p:nvPr>
        </p:nvSpPr>
        <p:spPr>
          <a:xfrm>
            <a:off x="757835" y="2057400"/>
            <a:ext cx="3118839" cy="3811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2">
            <a:extLst>
              <a:ext uri="{FF2B5EF4-FFF2-40B4-BE49-F238E27FC236}">
                <a16:creationId xmlns:a16="http://schemas.microsoft.com/office/drawing/2014/main" id="{7964659B-F0F8-4550-A2EA-28F36E6F0F08}"/>
              </a:ext>
            </a:extLst>
          </p:cNvPr>
          <p:cNvSpPr>
            <a:spLocks noGrp="1"/>
          </p:cNvSpPr>
          <p:nvPr>
            <p:ph idx="1"/>
          </p:nvPr>
        </p:nvSpPr>
        <p:spPr>
          <a:xfrm>
            <a:off x="4211340" y="987426"/>
            <a:ext cx="5014913" cy="4873625"/>
          </a:xfrm>
        </p:spPr>
        <p:txBody>
          <a:bodyPr/>
          <a:lstStyle>
            <a:lvl1pPr>
              <a:defRPr sz="1000"/>
            </a:lvl1pPr>
            <a:lvl2pPr>
              <a:defRPr sz="1000"/>
            </a:lvl2pPr>
            <a:lvl3pPr>
              <a:defRPr sz="1000"/>
            </a:lvl3pPr>
            <a:lvl4pPr>
              <a:defRPr sz="1000"/>
            </a:lvl4pPr>
            <a:lvl5pPr>
              <a:defRPr sz="1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76777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02A0D02-709B-4C4D-9611-13236D77612B}"/>
              </a:ext>
            </a:extLst>
          </p:cNvPr>
          <p:cNvSpPr>
            <a:spLocks noGrp="1"/>
          </p:cNvSpPr>
          <p:nvPr>
            <p:ph type="pic" sz="quarter" idx="13" hasCustomPrompt="1"/>
          </p:nvPr>
        </p:nvSpPr>
        <p:spPr>
          <a:xfrm>
            <a:off x="4211340" y="931333"/>
            <a:ext cx="5012332" cy="4929717"/>
          </a:xfrm>
          <a:prstGeom prst="rect">
            <a:avLst/>
          </a:prstGeom>
          <a:blipFill dpi="0" rotWithShape="1">
            <a:blip r:embed="rId2"/>
            <a:srcRect/>
            <a:stretch>
              <a:fillRect/>
            </a:stretch>
          </a:blip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t>Click on the icon and follow the </a:t>
            </a:r>
            <a:br>
              <a:rPr lang="en-AU" dirty="0"/>
            </a:br>
            <a:r>
              <a:rPr lang="en-AU" dirty="0"/>
              <a:t>prompts to select your image.</a:t>
            </a:r>
          </a:p>
        </p:txBody>
      </p:sp>
      <p:sp>
        <p:nvSpPr>
          <p:cNvPr id="6" name="Footer Placeholder 5">
            <a:extLst>
              <a:ext uri="{FF2B5EF4-FFF2-40B4-BE49-F238E27FC236}">
                <a16:creationId xmlns:a16="http://schemas.microsoft.com/office/drawing/2014/main" id="{CAE6F239-7AF3-4530-A2B5-B379DB148065}"/>
              </a:ext>
            </a:extLst>
          </p:cNvPr>
          <p:cNvSpPr>
            <a:spLocks noGrp="1"/>
          </p:cNvSpPr>
          <p:nvPr>
            <p:ph type="ftr" sz="quarter" idx="11"/>
          </p:nvPr>
        </p:nvSpPr>
        <p:spPr/>
        <p:txBody>
          <a:bodyPr/>
          <a:lstStyle/>
          <a:p>
            <a:r>
              <a:rPr lang="en-AU"/>
              <a:t>  NIAA | [Section Name] | [Presentation Title]</a:t>
            </a:r>
          </a:p>
        </p:txBody>
      </p:sp>
      <p:sp>
        <p:nvSpPr>
          <p:cNvPr id="7" name="Slide Number Placeholder 6">
            <a:extLst>
              <a:ext uri="{FF2B5EF4-FFF2-40B4-BE49-F238E27FC236}">
                <a16:creationId xmlns:a16="http://schemas.microsoft.com/office/drawing/2014/main" id="{BF14895D-5805-4F7F-9E33-F0A235D9B04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12" name="Title 1">
            <a:extLst>
              <a:ext uri="{FF2B5EF4-FFF2-40B4-BE49-F238E27FC236}">
                <a16:creationId xmlns:a16="http://schemas.microsoft.com/office/drawing/2014/main" id="{52C69DDF-50DB-4C00-A543-40F0F2C75AF1}"/>
              </a:ext>
            </a:extLst>
          </p:cNvPr>
          <p:cNvSpPr>
            <a:spLocks noGrp="1"/>
          </p:cNvSpPr>
          <p:nvPr>
            <p:ph type="title"/>
          </p:nvPr>
        </p:nvSpPr>
        <p:spPr>
          <a:xfrm>
            <a:off x="757835" y="422142"/>
            <a:ext cx="3119436" cy="1495794"/>
          </a:xfrm>
          <a:prstGeom prst="rect">
            <a:avLst/>
          </a:prstGeom>
        </p:spPr>
        <p:txBody>
          <a:bodyPr/>
          <a:lstStyle/>
          <a:p>
            <a:r>
              <a:rPr lang="en-US"/>
              <a:t>Click to edit Master title style</a:t>
            </a:r>
            <a:endParaRPr lang="en-AU"/>
          </a:p>
        </p:txBody>
      </p:sp>
      <p:sp>
        <p:nvSpPr>
          <p:cNvPr id="13" name="Text Placeholder 4">
            <a:extLst>
              <a:ext uri="{FF2B5EF4-FFF2-40B4-BE49-F238E27FC236}">
                <a16:creationId xmlns:a16="http://schemas.microsoft.com/office/drawing/2014/main" id="{2390F96E-A722-4A9B-9E2F-5413F3D0293D}"/>
              </a:ext>
            </a:extLst>
          </p:cNvPr>
          <p:cNvSpPr>
            <a:spLocks noGrp="1"/>
          </p:cNvSpPr>
          <p:nvPr>
            <p:ph type="body" sz="quarter" idx="14"/>
          </p:nvPr>
        </p:nvSpPr>
        <p:spPr>
          <a:xfrm>
            <a:off x="757835" y="2057400"/>
            <a:ext cx="3118839" cy="3811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0893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p>
            <a:r>
              <a:rPr lang="en-AU"/>
              <a:t>  NIAA | [Section Name] | [Presentation Title]</a:t>
            </a:r>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7" name="Text Placeholder 6">
            <a:extLst>
              <a:ext uri="{FF2B5EF4-FFF2-40B4-BE49-F238E27FC236}">
                <a16:creationId xmlns:a16="http://schemas.microsoft.com/office/drawing/2014/main" id="{EBCE16DB-7A61-471B-91B9-59A5EA3943A7}"/>
              </a:ext>
            </a:extLst>
          </p:cNvPr>
          <p:cNvSpPr>
            <a:spLocks noGrp="1"/>
          </p:cNvSpPr>
          <p:nvPr>
            <p:ph type="body" sz="quarter" idx="13"/>
          </p:nvPr>
        </p:nvSpPr>
        <p:spPr>
          <a:xfrm>
            <a:off x="691699" y="1825625"/>
            <a:ext cx="8533263" cy="4100513"/>
          </a:xfrm>
        </p:spPr>
        <p:txBody>
          <a:bodyPr/>
          <a:lstStyle>
            <a:lvl1pPr>
              <a:defRPr sz="2600" b="1">
                <a:solidFill>
                  <a:schemeClr val="accent4"/>
                </a:solidFill>
                <a:latin typeface="+mj-lt"/>
              </a:defRPr>
            </a:lvl1pPr>
          </a:lstStyle>
          <a:p>
            <a:pPr lvl="0"/>
            <a:r>
              <a:rPr lang="en-US"/>
              <a:t>Click to edit Master text styles</a:t>
            </a:r>
          </a:p>
        </p:txBody>
      </p:sp>
    </p:spTree>
    <p:extLst>
      <p:ext uri="{BB962C8B-B14F-4D97-AF65-F5344CB8AC3E}">
        <p14:creationId xmlns:p14="http://schemas.microsoft.com/office/powerpoint/2010/main" val="306843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54FEFD1-528A-43E0-AA97-5DA8C5FD604D}"/>
              </a:ext>
            </a:extLst>
          </p:cNvPr>
          <p:cNvSpPr>
            <a:spLocks noGrp="1"/>
          </p:cNvSpPr>
          <p:nvPr>
            <p:ph type="ftr" sz="quarter" idx="11"/>
          </p:nvPr>
        </p:nvSpPr>
        <p:spPr/>
        <p:txBody>
          <a:bodyPr/>
          <a:lstStyle/>
          <a:p>
            <a:r>
              <a:rPr lang="en-AU"/>
              <a:t>  NIAA | [Section Name] | [Presentation Title]</a:t>
            </a:r>
          </a:p>
        </p:txBody>
      </p:sp>
      <p:sp>
        <p:nvSpPr>
          <p:cNvPr id="7" name="Slide Number Placeholder 6">
            <a:extLst>
              <a:ext uri="{FF2B5EF4-FFF2-40B4-BE49-F238E27FC236}">
                <a16:creationId xmlns:a16="http://schemas.microsoft.com/office/drawing/2014/main" id="{F0CBBC03-C5ED-4599-8491-8AD3F42D3E0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8" name="Title 1">
            <a:extLst>
              <a:ext uri="{FF2B5EF4-FFF2-40B4-BE49-F238E27FC236}">
                <a16:creationId xmlns:a16="http://schemas.microsoft.com/office/drawing/2014/main" id="{0D5F3CD5-50FC-4548-9030-967FE30DBDCF}"/>
              </a:ext>
            </a:extLst>
          </p:cNvPr>
          <p:cNvSpPr>
            <a:spLocks noGrp="1"/>
          </p:cNvSpPr>
          <p:nvPr>
            <p:ph type="title"/>
          </p:nvPr>
        </p:nvSpPr>
        <p:spPr>
          <a:xfrm>
            <a:off x="759126" y="842921"/>
            <a:ext cx="8465836" cy="498598"/>
          </a:xfrm>
        </p:spPr>
        <p:txBody>
          <a:bodyPr/>
          <a:lstStyle/>
          <a:p>
            <a:r>
              <a:rPr lang="en-US"/>
              <a:t>Click to edit Master title style</a:t>
            </a:r>
            <a:endParaRPr lang="en-AU"/>
          </a:p>
        </p:txBody>
      </p:sp>
      <p:sp>
        <p:nvSpPr>
          <p:cNvPr id="9" name="Content Placeholder 2">
            <a:extLst>
              <a:ext uri="{FF2B5EF4-FFF2-40B4-BE49-F238E27FC236}">
                <a16:creationId xmlns:a16="http://schemas.microsoft.com/office/drawing/2014/main" id="{C24D31A7-EA25-4590-B501-24BAB2D754B9}"/>
              </a:ext>
            </a:extLst>
          </p:cNvPr>
          <p:cNvSpPr>
            <a:spLocks noGrp="1"/>
          </p:cNvSpPr>
          <p:nvPr>
            <p:ph sz="half" idx="1"/>
          </p:nvPr>
        </p:nvSpPr>
        <p:spPr>
          <a:xfrm>
            <a:off x="759126" y="1825625"/>
            <a:ext cx="41319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Content Placeholder 3">
            <a:extLst>
              <a:ext uri="{FF2B5EF4-FFF2-40B4-BE49-F238E27FC236}">
                <a16:creationId xmlns:a16="http://schemas.microsoft.com/office/drawing/2014/main" id="{DF078FC1-6E62-4FB6-A29D-067DAD84A3A6}"/>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2544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C9FBDC8-B46D-49AB-872C-1BB907E14AA2}"/>
              </a:ext>
            </a:extLst>
          </p:cNvPr>
          <p:cNvSpPr>
            <a:spLocks noGrp="1"/>
          </p:cNvSpPr>
          <p:nvPr>
            <p:ph type="ftr" sz="quarter" idx="11"/>
          </p:nvPr>
        </p:nvSpPr>
        <p:spPr/>
        <p:txBody>
          <a:bodyPr/>
          <a:lstStyle/>
          <a:p>
            <a:r>
              <a:rPr lang="en-AU"/>
              <a:t>  NIAA | [Section Name] | [Presentation Title]</a:t>
            </a:r>
          </a:p>
        </p:txBody>
      </p:sp>
      <p:sp>
        <p:nvSpPr>
          <p:cNvPr id="9" name="Slide Number Placeholder 8">
            <a:extLst>
              <a:ext uri="{FF2B5EF4-FFF2-40B4-BE49-F238E27FC236}">
                <a16:creationId xmlns:a16="http://schemas.microsoft.com/office/drawing/2014/main" id="{2E2678C7-F7AF-4C1C-952C-65B4E0337CB0}"/>
              </a:ext>
            </a:extLst>
          </p:cNvPr>
          <p:cNvSpPr>
            <a:spLocks noGrp="1"/>
          </p:cNvSpPr>
          <p:nvPr>
            <p:ph type="sldNum" sz="quarter" idx="12"/>
          </p:nvPr>
        </p:nvSpPr>
        <p:spPr/>
        <p:txBody>
          <a:bodyPr/>
          <a:lstStyle/>
          <a:p>
            <a:fld id="{3F63F2B1-4266-4ED4-AC2C-DB487684831E}" type="slidenum">
              <a:rPr lang="en-AU" smtClean="0"/>
              <a:t>‹#›</a:t>
            </a:fld>
            <a:endParaRPr lang="en-AU"/>
          </a:p>
        </p:txBody>
      </p:sp>
      <p:sp>
        <p:nvSpPr>
          <p:cNvPr id="11" name="Text Placeholder 2">
            <a:extLst>
              <a:ext uri="{FF2B5EF4-FFF2-40B4-BE49-F238E27FC236}">
                <a16:creationId xmlns:a16="http://schemas.microsoft.com/office/drawing/2014/main" id="{DD247682-256F-4CF6-9E17-813A3A0BCF9B}"/>
              </a:ext>
            </a:extLst>
          </p:cNvPr>
          <p:cNvSpPr>
            <a:spLocks noGrp="1"/>
          </p:cNvSpPr>
          <p:nvPr>
            <p:ph type="body" idx="1"/>
          </p:nvPr>
        </p:nvSpPr>
        <p:spPr>
          <a:xfrm>
            <a:off x="759124" y="1681163"/>
            <a:ext cx="4113905" cy="823912"/>
          </a:xfrm>
        </p:spPr>
        <p:txBody>
          <a:bodyPr anchor="t" anchorCtr="0"/>
          <a:lstStyle>
            <a:lvl1pPr marL="0" indent="0">
              <a:buNone/>
              <a:defRPr sz="195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33443088-E41D-46E3-A8E6-DC7DD4B64163}"/>
              </a:ext>
            </a:extLst>
          </p:cNvPr>
          <p:cNvSpPr>
            <a:spLocks noGrp="1"/>
          </p:cNvSpPr>
          <p:nvPr>
            <p:ph sz="half" idx="2"/>
          </p:nvPr>
        </p:nvSpPr>
        <p:spPr>
          <a:xfrm>
            <a:off x="759126" y="2505075"/>
            <a:ext cx="411390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4">
            <a:extLst>
              <a:ext uri="{FF2B5EF4-FFF2-40B4-BE49-F238E27FC236}">
                <a16:creationId xmlns:a16="http://schemas.microsoft.com/office/drawing/2014/main" id="{C65488B4-BA2E-479E-A38D-9F445D2D7E2F}"/>
              </a:ext>
            </a:extLst>
          </p:cNvPr>
          <p:cNvSpPr>
            <a:spLocks noGrp="1"/>
          </p:cNvSpPr>
          <p:nvPr>
            <p:ph type="body" sz="quarter" idx="3"/>
          </p:nvPr>
        </p:nvSpPr>
        <p:spPr>
          <a:xfrm>
            <a:off x="5014913" y="1681163"/>
            <a:ext cx="4113904" cy="823912"/>
          </a:xfrm>
        </p:spPr>
        <p:txBody>
          <a:bodyPr anchor="t" anchorCtr="0"/>
          <a:lstStyle>
            <a:lvl1pPr marL="0" indent="0">
              <a:buNone/>
              <a:defRPr sz="195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41935F3E-4B29-45E2-B2D7-F485C7536D17}"/>
              </a:ext>
            </a:extLst>
          </p:cNvPr>
          <p:cNvSpPr>
            <a:spLocks noGrp="1"/>
          </p:cNvSpPr>
          <p:nvPr>
            <p:ph sz="quarter" idx="4"/>
          </p:nvPr>
        </p:nvSpPr>
        <p:spPr>
          <a:xfrm>
            <a:off x="5014913" y="2505075"/>
            <a:ext cx="411390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itle 1">
            <a:extLst>
              <a:ext uri="{FF2B5EF4-FFF2-40B4-BE49-F238E27FC236}">
                <a16:creationId xmlns:a16="http://schemas.microsoft.com/office/drawing/2014/main" id="{FD687C7C-BAFE-4188-9479-08EC49C28716}"/>
              </a:ext>
            </a:extLst>
          </p:cNvPr>
          <p:cNvSpPr>
            <a:spLocks noGrp="1"/>
          </p:cNvSpPr>
          <p:nvPr>
            <p:ph type="title"/>
          </p:nvPr>
        </p:nvSpPr>
        <p:spPr>
          <a:xfrm>
            <a:off x="759124" y="841166"/>
            <a:ext cx="8437118" cy="498598"/>
          </a:xfrm>
        </p:spPr>
        <p:txBody>
          <a:bodyPr/>
          <a:lstStyle/>
          <a:p>
            <a:r>
              <a:rPr lang="en-US"/>
              <a:t>Click to edit Master title style</a:t>
            </a:r>
            <a:endParaRPr lang="en-AU"/>
          </a:p>
        </p:txBody>
      </p:sp>
    </p:spTree>
    <p:extLst>
      <p:ext uri="{BB962C8B-B14F-4D97-AF65-F5344CB8AC3E}">
        <p14:creationId xmlns:p14="http://schemas.microsoft.com/office/powerpoint/2010/main" val="344328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2B82-0586-412C-B2EB-52662E7EA88D}"/>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44F9EE50-1CB9-4EAD-9841-CDCE34CF0E87}"/>
              </a:ext>
            </a:extLst>
          </p:cNvPr>
          <p:cNvSpPr>
            <a:spLocks noGrp="1"/>
          </p:cNvSpPr>
          <p:nvPr>
            <p:ph type="ftr" sz="quarter" idx="11"/>
          </p:nvPr>
        </p:nvSpPr>
        <p:spPr/>
        <p:txBody>
          <a:bodyPr/>
          <a:lstStyle/>
          <a:p>
            <a:r>
              <a:rPr lang="en-AU"/>
              <a:t>  NIAA | [Section Name] | [Presentation Title]</a:t>
            </a:r>
          </a:p>
        </p:txBody>
      </p:sp>
      <p:sp>
        <p:nvSpPr>
          <p:cNvPr id="5" name="Slide Number Placeholder 4">
            <a:extLst>
              <a:ext uri="{FF2B5EF4-FFF2-40B4-BE49-F238E27FC236}">
                <a16:creationId xmlns:a16="http://schemas.microsoft.com/office/drawing/2014/main" id="{233D29F4-AD7A-44AF-A3B4-813CB209C251}"/>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3121522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02C9EE-ABE9-44BE-BA4C-B6941A7DCDCB}"/>
              </a:ext>
            </a:extLst>
          </p:cNvPr>
          <p:cNvSpPr/>
          <p:nvPr userDrawn="1"/>
        </p:nvSpPr>
        <p:spPr>
          <a:xfrm>
            <a:off x="273181" y="6286502"/>
            <a:ext cx="9359638" cy="2524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Placeholder 1">
            <a:extLst>
              <a:ext uri="{FF2B5EF4-FFF2-40B4-BE49-F238E27FC236}">
                <a16:creationId xmlns:a16="http://schemas.microsoft.com/office/drawing/2014/main" id="{BA8C27A0-7D2C-4FBB-B70D-3BDA3F9AFD9A}"/>
              </a:ext>
            </a:extLst>
          </p:cNvPr>
          <p:cNvSpPr>
            <a:spLocks noGrp="1"/>
          </p:cNvSpPr>
          <p:nvPr>
            <p:ph type="title"/>
          </p:nvPr>
        </p:nvSpPr>
        <p:spPr>
          <a:xfrm>
            <a:off x="759127" y="931333"/>
            <a:ext cx="8465836" cy="405817"/>
          </a:xfrm>
          <a:prstGeom prst="rect">
            <a:avLst/>
          </a:prstGeom>
        </p:spPr>
        <p:txBody>
          <a:bodyPr vert="horz" wrap="square" lIns="0" tIns="0" rIns="0" bIns="0" rtlCol="0" anchor="b" anchorCtr="0">
            <a:sp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7CAB03F2-F2F4-4F78-98F4-3316FD88B3BD}"/>
              </a:ext>
            </a:extLst>
          </p:cNvPr>
          <p:cNvSpPr>
            <a:spLocks noGrp="1"/>
          </p:cNvSpPr>
          <p:nvPr>
            <p:ph type="body" idx="1"/>
          </p:nvPr>
        </p:nvSpPr>
        <p:spPr>
          <a:xfrm>
            <a:off x="759126" y="1825625"/>
            <a:ext cx="8465836" cy="4101042"/>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5" name="Footer Placeholder 4">
            <a:extLst>
              <a:ext uri="{FF2B5EF4-FFF2-40B4-BE49-F238E27FC236}">
                <a16:creationId xmlns:a16="http://schemas.microsoft.com/office/drawing/2014/main" id="{4B1F260C-52B2-4D1C-B9C7-80179DFAC500}"/>
              </a:ext>
            </a:extLst>
          </p:cNvPr>
          <p:cNvSpPr>
            <a:spLocks noGrp="1"/>
          </p:cNvSpPr>
          <p:nvPr>
            <p:ph type="ftr" sz="quarter" idx="3"/>
          </p:nvPr>
        </p:nvSpPr>
        <p:spPr>
          <a:xfrm>
            <a:off x="401568" y="6286499"/>
            <a:ext cx="8355520" cy="252410"/>
          </a:xfrm>
          <a:prstGeom prst="rect">
            <a:avLst/>
          </a:prstGeom>
        </p:spPr>
        <p:txBody>
          <a:bodyPr vert="horz" lIns="46800" tIns="0" rIns="46800" bIns="0" rtlCol="0" anchor="ctr"/>
          <a:lstStyle>
            <a:lvl1pPr algn="l">
              <a:defRPr sz="800">
                <a:solidFill>
                  <a:schemeClr val="bg1"/>
                </a:solidFill>
              </a:defRPr>
            </a:lvl1pPr>
          </a:lstStyle>
          <a:p>
            <a:r>
              <a:rPr lang="en-AU"/>
              <a:t>  NIAA | [Section Name] | [Presentation Title]</a:t>
            </a:r>
            <a:endParaRPr lang="en-AU" dirty="0"/>
          </a:p>
        </p:txBody>
      </p:sp>
      <p:sp>
        <p:nvSpPr>
          <p:cNvPr id="6" name="Slide Number Placeholder 5">
            <a:extLst>
              <a:ext uri="{FF2B5EF4-FFF2-40B4-BE49-F238E27FC236}">
                <a16:creationId xmlns:a16="http://schemas.microsoft.com/office/drawing/2014/main" id="{885A0918-8A9E-4284-8EAE-6CC43FB0AF63}"/>
              </a:ext>
            </a:extLst>
          </p:cNvPr>
          <p:cNvSpPr>
            <a:spLocks noGrp="1"/>
          </p:cNvSpPr>
          <p:nvPr>
            <p:ph type="sldNum" sz="quarter" idx="4"/>
          </p:nvPr>
        </p:nvSpPr>
        <p:spPr>
          <a:xfrm>
            <a:off x="8823822" y="6286499"/>
            <a:ext cx="653521" cy="252412"/>
          </a:xfrm>
          <a:prstGeom prst="rect">
            <a:avLst/>
          </a:prstGeom>
        </p:spPr>
        <p:txBody>
          <a:bodyPr vert="horz" lIns="0" tIns="0" rIns="0" bIns="0" rtlCol="0" anchor="ctr"/>
          <a:lstStyle>
            <a:lvl1pPr algn="r">
              <a:defRPr sz="800">
                <a:solidFill>
                  <a:schemeClr val="bg1"/>
                </a:solidFill>
              </a:defRPr>
            </a:lvl1pPr>
          </a:lstStyle>
          <a:p>
            <a:fld id="{3F63F2B1-4266-4ED4-AC2C-DB487684831E}" type="slidenum">
              <a:rPr lang="en-AU" smtClean="0"/>
              <a:pPr/>
              <a:t>‹#›</a:t>
            </a:fld>
            <a:endParaRPr lang="en-AU" dirty="0"/>
          </a:p>
        </p:txBody>
      </p:sp>
    </p:spTree>
    <p:extLst>
      <p:ext uri="{BB962C8B-B14F-4D97-AF65-F5344CB8AC3E}">
        <p14:creationId xmlns:p14="http://schemas.microsoft.com/office/powerpoint/2010/main" val="94755963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dt="0"/>
  <p:txStyles>
    <p:titleStyle>
      <a:lvl1pPr algn="l" defTabSz="914400" rtl="0" eaLnBrk="1" latinLnBrk="0" hangingPunct="1">
        <a:lnSpc>
          <a:spcPct val="90000"/>
        </a:lnSpc>
        <a:spcBef>
          <a:spcPct val="0"/>
        </a:spcBef>
        <a:buNone/>
        <a:defRPr sz="293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lumMod val="85000"/>
              <a:lumOff val="15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000" kern="1200">
          <a:solidFill>
            <a:schemeClr val="tx1">
              <a:lumMod val="85000"/>
              <a:lumOff val="15000"/>
            </a:schemeClr>
          </a:solidFill>
          <a:latin typeface="+mn-lt"/>
          <a:ea typeface="+mn-ea"/>
          <a:cs typeface="+mn-cs"/>
        </a:defRPr>
      </a:lvl2pPr>
      <a:lvl3pPr marL="449263" indent="-228600" algn="l" defTabSz="914400" rtl="0" eaLnBrk="1" latinLnBrk="0" hangingPunct="1">
        <a:lnSpc>
          <a:spcPct val="90000"/>
        </a:lnSpc>
        <a:spcBef>
          <a:spcPts val="500"/>
        </a:spcBef>
        <a:buFont typeface="Calibri Light" panose="020F0302020204030204" pitchFamily="34" charset="0"/>
        <a:buChar char="−"/>
        <a:defRPr sz="10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000" b="1"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000" kern="1200">
          <a:solidFill>
            <a:schemeClr val="accent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02C9EE-ABE9-44BE-BA4C-B6941A7DCDCB}"/>
              </a:ext>
            </a:extLst>
          </p:cNvPr>
          <p:cNvSpPr/>
          <p:nvPr userDrawn="1"/>
        </p:nvSpPr>
        <p:spPr>
          <a:xfrm>
            <a:off x="273181" y="6286502"/>
            <a:ext cx="9359638" cy="252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Footer Placeholder 4">
            <a:extLst>
              <a:ext uri="{FF2B5EF4-FFF2-40B4-BE49-F238E27FC236}">
                <a16:creationId xmlns:a16="http://schemas.microsoft.com/office/drawing/2014/main" id="{4B1F260C-52B2-4D1C-B9C7-80179DFAC500}"/>
              </a:ext>
            </a:extLst>
          </p:cNvPr>
          <p:cNvSpPr>
            <a:spLocks noGrp="1"/>
          </p:cNvSpPr>
          <p:nvPr>
            <p:ph type="ftr" sz="quarter" idx="3"/>
          </p:nvPr>
        </p:nvSpPr>
        <p:spPr>
          <a:xfrm>
            <a:off x="401568" y="6286499"/>
            <a:ext cx="8355520" cy="252410"/>
          </a:xfrm>
          <a:prstGeom prst="rect">
            <a:avLst/>
          </a:prstGeom>
        </p:spPr>
        <p:txBody>
          <a:bodyPr vert="horz" lIns="46800" tIns="0" rIns="46800" bIns="0" rtlCol="0" anchor="ctr"/>
          <a:lstStyle>
            <a:lvl1pPr algn="l">
              <a:defRPr sz="800">
                <a:solidFill>
                  <a:schemeClr val="bg1"/>
                </a:solidFill>
              </a:defRPr>
            </a:lvl1pPr>
          </a:lstStyle>
          <a:p>
            <a:r>
              <a:rPr lang="en-AU"/>
              <a:t>  NIAA | [Section Name] | [Presentation Title]</a:t>
            </a:r>
            <a:endParaRPr lang="en-AU" dirty="0"/>
          </a:p>
        </p:txBody>
      </p:sp>
      <p:sp>
        <p:nvSpPr>
          <p:cNvPr id="6" name="Slide Number Placeholder 5">
            <a:extLst>
              <a:ext uri="{FF2B5EF4-FFF2-40B4-BE49-F238E27FC236}">
                <a16:creationId xmlns:a16="http://schemas.microsoft.com/office/drawing/2014/main" id="{885A0918-8A9E-4284-8EAE-6CC43FB0AF63}"/>
              </a:ext>
            </a:extLst>
          </p:cNvPr>
          <p:cNvSpPr>
            <a:spLocks noGrp="1"/>
          </p:cNvSpPr>
          <p:nvPr>
            <p:ph type="sldNum" sz="quarter" idx="4"/>
          </p:nvPr>
        </p:nvSpPr>
        <p:spPr>
          <a:xfrm>
            <a:off x="8823822" y="6286499"/>
            <a:ext cx="653521" cy="252412"/>
          </a:xfrm>
          <a:prstGeom prst="rect">
            <a:avLst/>
          </a:prstGeom>
        </p:spPr>
        <p:txBody>
          <a:bodyPr vert="horz" lIns="0" tIns="0" rIns="0" bIns="0" rtlCol="0" anchor="ctr"/>
          <a:lstStyle>
            <a:lvl1pPr algn="r">
              <a:defRPr sz="800">
                <a:solidFill>
                  <a:schemeClr val="bg1"/>
                </a:solidFill>
              </a:defRPr>
            </a:lvl1pPr>
          </a:lstStyle>
          <a:p>
            <a:fld id="{3F63F2B1-4266-4ED4-AC2C-DB487684831E}" type="slidenum">
              <a:rPr lang="en-AU" smtClean="0"/>
              <a:pPr/>
              <a:t>‹#›</a:t>
            </a:fld>
            <a:endParaRPr lang="en-AU" dirty="0"/>
          </a:p>
        </p:txBody>
      </p:sp>
      <p:sp>
        <p:nvSpPr>
          <p:cNvPr id="8" name="Title Placeholder 1">
            <a:extLst>
              <a:ext uri="{FF2B5EF4-FFF2-40B4-BE49-F238E27FC236}">
                <a16:creationId xmlns:a16="http://schemas.microsoft.com/office/drawing/2014/main" id="{E67C8348-3647-4792-BDDE-C5BE6540490C}"/>
              </a:ext>
            </a:extLst>
          </p:cNvPr>
          <p:cNvSpPr>
            <a:spLocks noGrp="1"/>
          </p:cNvSpPr>
          <p:nvPr>
            <p:ph type="title"/>
          </p:nvPr>
        </p:nvSpPr>
        <p:spPr>
          <a:xfrm>
            <a:off x="759126" y="935702"/>
            <a:ext cx="8465836" cy="405817"/>
          </a:xfrm>
          <a:prstGeom prst="rect">
            <a:avLst/>
          </a:prstGeom>
        </p:spPr>
        <p:txBody>
          <a:bodyPr vert="horz" wrap="square" lIns="0" tIns="0" rIns="0" bIns="0" rtlCol="0" anchor="b" anchorCtr="0">
            <a:spAutoFit/>
          </a:bodyPr>
          <a:lstStyle/>
          <a:p>
            <a:r>
              <a:rPr lang="en-US" dirty="0"/>
              <a:t>Click to edit Master title style</a:t>
            </a:r>
            <a:endParaRPr lang="en-AU" dirty="0"/>
          </a:p>
        </p:txBody>
      </p:sp>
      <p:sp>
        <p:nvSpPr>
          <p:cNvPr id="9" name="Text Placeholder 2">
            <a:extLst>
              <a:ext uri="{FF2B5EF4-FFF2-40B4-BE49-F238E27FC236}">
                <a16:creationId xmlns:a16="http://schemas.microsoft.com/office/drawing/2014/main" id="{E96023FB-107D-4AAB-80D2-37464374D304}"/>
              </a:ext>
            </a:extLst>
          </p:cNvPr>
          <p:cNvSpPr>
            <a:spLocks noGrp="1"/>
          </p:cNvSpPr>
          <p:nvPr>
            <p:ph type="body" idx="1"/>
          </p:nvPr>
        </p:nvSpPr>
        <p:spPr>
          <a:xfrm>
            <a:off x="759126" y="1825624"/>
            <a:ext cx="8355520" cy="4212867"/>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a:t>
            </a:r>
          </a:p>
          <a:p>
            <a:pPr lvl="6"/>
            <a:r>
              <a:rPr lang="en-AU" noProof="0" dirty="0"/>
              <a:t>Seven</a:t>
            </a:r>
          </a:p>
          <a:p>
            <a:pPr lvl="7"/>
            <a:r>
              <a:rPr lang="en-AU" noProof="0" dirty="0"/>
              <a:t>Eight</a:t>
            </a:r>
          </a:p>
          <a:p>
            <a:pPr lvl="8"/>
            <a:r>
              <a:rPr lang="en-AU" noProof="0" dirty="0"/>
              <a:t>Nine</a:t>
            </a:r>
          </a:p>
        </p:txBody>
      </p:sp>
    </p:spTree>
    <p:extLst>
      <p:ext uri="{BB962C8B-B14F-4D97-AF65-F5344CB8AC3E}">
        <p14:creationId xmlns:p14="http://schemas.microsoft.com/office/powerpoint/2010/main" val="574741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dt="0"/>
  <p:txStyles>
    <p:titleStyle>
      <a:lvl1pPr algn="l" defTabSz="914400" rtl="0" eaLnBrk="1" latinLnBrk="0" hangingPunct="1">
        <a:lnSpc>
          <a:spcPct val="90000"/>
        </a:lnSpc>
        <a:spcBef>
          <a:spcPct val="0"/>
        </a:spcBef>
        <a:buNone/>
        <a:defRPr sz="293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lumMod val="85000"/>
              <a:lumOff val="15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000" kern="1200">
          <a:solidFill>
            <a:schemeClr val="tx1">
              <a:lumMod val="85000"/>
              <a:lumOff val="15000"/>
            </a:schemeClr>
          </a:solidFill>
          <a:latin typeface="+mn-lt"/>
          <a:ea typeface="+mn-ea"/>
          <a:cs typeface="+mn-cs"/>
        </a:defRPr>
      </a:lvl2pPr>
      <a:lvl3pPr marL="449263" indent="-228600" algn="l" defTabSz="914400" rtl="0" eaLnBrk="1" latinLnBrk="0" hangingPunct="1">
        <a:lnSpc>
          <a:spcPct val="90000"/>
        </a:lnSpc>
        <a:spcBef>
          <a:spcPts val="500"/>
        </a:spcBef>
        <a:buFont typeface="Calibri Light" panose="020F0302020204030204" pitchFamily="34" charset="0"/>
        <a:buChar char="−"/>
        <a:defRPr sz="10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000" b="1"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000" kern="1200">
          <a:solidFill>
            <a:schemeClr val="accent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02C9EE-ABE9-44BE-BA4C-B6941A7DCDCB}"/>
              </a:ext>
            </a:extLst>
          </p:cNvPr>
          <p:cNvSpPr/>
          <p:nvPr userDrawn="1"/>
        </p:nvSpPr>
        <p:spPr>
          <a:xfrm>
            <a:off x="273181" y="6286502"/>
            <a:ext cx="9359638" cy="252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Placeholder 1">
            <a:extLst>
              <a:ext uri="{FF2B5EF4-FFF2-40B4-BE49-F238E27FC236}">
                <a16:creationId xmlns:a16="http://schemas.microsoft.com/office/drawing/2014/main" id="{BA8C27A0-7D2C-4FBB-B70D-3BDA3F9AFD9A}"/>
              </a:ext>
            </a:extLst>
          </p:cNvPr>
          <p:cNvSpPr>
            <a:spLocks noGrp="1"/>
          </p:cNvSpPr>
          <p:nvPr>
            <p:ph type="title"/>
          </p:nvPr>
        </p:nvSpPr>
        <p:spPr>
          <a:xfrm>
            <a:off x="759126" y="935702"/>
            <a:ext cx="8465836" cy="405817"/>
          </a:xfrm>
          <a:prstGeom prst="rect">
            <a:avLst/>
          </a:prstGeom>
        </p:spPr>
        <p:txBody>
          <a:bodyPr vert="horz" wrap="square" lIns="0" tIns="0" rIns="0" bIns="0" rtlCol="0" anchor="b" anchorCtr="0">
            <a:sp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7CAB03F2-F2F4-4F78-98F4-3316FD88B3BD}"/>
              </a:ext>
            </a:extLst>
          </p:cNvPr>
          <p:cNvSpPr>
            <a:spLocks noGrp="1"/>
          </p:cNvSpPr>
          <p:nvPr>
            <p:ph type="body" idx="1"/>
          </p:nvPr>
        </p:nvSpPr>
        <p:spPr>
          <a:xfrm>
            <a:off x="759126" y="1825624"/>
            <a:ext cx="8355520" cy="4212867"/>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a:t>
            </a:r>
          </a:p>
          <a:p>
            <a:pPr lvl="6"/>
            <a:r>
              <a:rPr lang="en-AU" noProof="0" dirty="0"/>
              <a:t>Seven</a:t>
            </a:r>
          </a:p>
          <a:p>
            <a:pPr lvl="7"/>
            <a:r>
              <a:rPr lang="en-AU" noProof="0" dirty="0"/>
              <a:t>Eight</a:t>
            </a:r>
          </a:p>
          <a:p>
            <a:pPr lvl="8"/>
            <a:r>
              <a:rPr lang="en-AU" noProof="0" dirty="0"/>
              <a:t>Nine</a:t>
            </a:r>
          </a:p>
        </p:txBody>
      </p:sp>
      <p:sp>
        <p:nvSpPr>
          <p:cNvPr id="5" name="Footer Placeholder 4">
            <a:extLst>
              <a:ext uri="{FF2B5EF4-FFF2-40B4-BE49-F238E27FC236}">
                <a16:creationId xmlns:a16="http://schemas.microsoft.com/office/drawing/2014/main" id="{4B1F260C-52B2-4D1C-B9C7-80179DFAC500}"/>
              </a:ext>
            </a:extLst>
          </p:cNvPr>
          <p:cNvSpPr>
            <a:spLocks noGrp="1"/>
          </p:cNvSpPr>
          <p:nvPr>
            <p:ph type="ftr" sz="quarter" idx="3"/>
          </p:nvPr>
        </p:nvSpPr>
        <p:spPr>
          <a:xfrm>
            <a:off x="401568" y="6286499"/>
            <a:ext cx="8355520" cy="252410"/>
          </a:xfrm>
          <a:prstGeom prst="rect">
            <a:avLst/>
          </a:prstGeom>
        </p:spPr>
        <p:txBody>
          <a:bodyPr vert="horz" lIns="46800" tIns="0" rIns="46800" bIns="0" rtlCol="0" anchor="ctr"/>
          <a:lstStyle>
            <a:lvl1pPr algn="l">
              <a:defRPr sz="800">
                <a:solidFill>
                  <a:schemeClr val="bg1"/>
                </a:solidFill>
              </a:defRPr>
            </a:lvl1pPr>
          </a:lstStyle>
          <a:p>
            <a:r>
              <a:rPr lang="en-AU" dirty="0"/>
              <a:t>  </a:t>
            </a:r>
            <a:r>
              <a:rPr lang="en-AU" dirty="0" err="1"/>
              <a:t>NIAA</a:t>
            </a:r>
            <a:r>
              <a:rPr lang="en-AU" dirty="0"/>
              <a:t> | [Section Name] | [Presentation Title]</a:t>
            </a:r>
          </a:p>
        </p:txBody>
      </p:sp>
      <p:sp>
        <p:nvSpPr>
          <p:cNvPr id="6" name="Slide Number Placeholder 5">
            <a:extLst>
              <a:ext uri="{FF2B5EF4-FFF2-40B4-BE49-F238E27FC236}">
                <a16:creationId xmlns:a16="http://schemas.microsoft.com/office/drawing/2014/main" id="{885A0918-8A9E-4284-8EAE-6CC43FB0AF63}"/>
              </a:ext>
            </a:extLst>
          </p:cNvPr>
          <p:cNvSpPr>
            <a:spLocks noGrp="1"/>
          </p:cNvSpPr>
          <p:nvPr>
            <p:ph type="sldNum" sz="quarter" idx="4"/>
          </p:nvPr>
        </p:nvSpPr>
        <p:spPr>
          <a:xfrm>
            <a:off x="8823822" y="6286499"/>
            <a:ext cx="653521" cy="252412"/>
          </a:xfrm>
          <a:prstGeom prst="rect">
            <a:avLst/>
          </a:prstGeom>
        </p:spPr>
        <p:txBody>
          <a:bodyPr vert="horz" lIns="0" tIns="0" rIns="0" bIns="0" rtlCol="0" anchor="ctr"/>
          <a:lstStyle>
            <a:lvl1pPr algn="r">
              <a:defRPr sz="800">
                <a:solidFill>
                  <a:schemeClr val="bg1"/>
                </a:solidFill>
              </a:defRPr>
            </a:lvl1pPr>
          </a:lstStyle>
          <a:p>
            <a:fld id="{3F63F2B1-4266-4ED4-AC2C-DB487684831E}" type="slidenum">
              <a:rPr lang="en-AU" smtClean="0"/>
              <a:pPr/>
              <a:t>‹#›</a:t>
            </a:fld>
            <a:endParaRPr lang="en-AU" dirty="0"/>
          </a:p>
        </p:txBody>
      </p:sp>
    </p:spTree>
    <p:extLst>
      <p:ext uri="{BB962C8B-B14F-4D97-AF65-F5344CB8AC3E}">
        <p14:creationId xmlns:p14="http://schemas.microsoft.com/office/powerpoint/2010/main" val="129311366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dt="0"/>
  <p:txStyles>
    <p:titleStyle>
      <a:lvl1pPr algn="l" defTabSz="914400" rtl="0" eaLnBrk="1" latinLnBrk="0" hangingPunct="1">
        <a:lnSpc>
          <a:spcPct val="90000"/>
        </a:lnSpc>
        <a:spcBef>
          <a:spcPct val="0"/>
        </a:spcBef>
        <a:buNone/>
        <a:defRPr sz="293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lumMod val="85000"/>
              <a:lumOff val="15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000" kern="1200">
          <a:solidFill>
            <a:schemeClr val="tx1">
              <a:lumMod val="85000"/>
              <a:lumOff val="15000"/>
            </a:schemeClr>
          </a:solidFill>
          <a:latin typeface="+mn-lt"/>
          <a:ea typeface="+mn-ea"/>
          <a:cs typeface="+mn-cs"/>
        </a:defRPr>
      </a:lvl2pPr>
      <a:lvl3pPr marL="449263" indent="-228600" algn="l" defTabSz="914400" rtl="0" eaLnBrk="1" latinLnBrk="0" hangingPunct="1">
        <a:lnSpc>
          <a:spcPct val="90000"/>
        </a:lnSpc>
        <a:spcBef>
          <a:spcPts val="500"/>
        </a:spcBef>
        <a:buFont typeface="Calibri Light" panose="020F0302020204030204" pitchFamily="34" charset="0"/>
        <a:buChar char="−"/>
        <a:defRPr sz="10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000" b="1"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000" kern="1200">
          <a:solidFill>
            <a:schemeClr val="accent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02C9EE-ABE9-44BE-BA4C-B6941A7DCDCB}"/>
              </a:ext>
            </a:extLst>
          </p:cNvPr>
          <p:cNvSpPr/>
          <p:nvPr userDrawn="1"/>
        </p:nvSpPr>
        <p:spPr>
          <a:xfrm>
            <a:off x="273181" y="6286502"/>
            <a:ext cx="9359638" cy="252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Footer Placeholder 4">
            <a:extLst>
              <a:ext uri="{FF2B5EF4-FFF2-40B4-BE49-F238E27FC236}">
                <a16:creationId xmlns:a16="http://schemas.microsoft.com/office/drawing/2014/main" id="{4B1F260C-52B2-4D1C-B9C7-80179DFAC500}"/>
              </a:ext>
            </a:extLst>
          </p:cNvPr>
          <p:cNvSpPr>
            <a:spLocks noGrp="1"/>
          </p:cNvSpPr>
          <p:nvPr>
            <p:ph type="ftr" sz="quarter" idx="3"/>
          </p:nvPr>
        </p:nvSpPr>
        <p:spPr>
          <a:xfrm>
            <a:off x="401568" y="6286499"/>
            <a:ext cx="8355520" cy="252410"/>
          </a:xfrm>
          <a:prstGeom prst="rect">
            <a:avLst/>
          </a:prstGeom>
        </p:spPr>
        <p:txBody>
          <a:bodyPr vert="horz" lIns="46800" tIns="0" rIns="46800" bIns="0" rtlCol="0" anchor="ctr"/>
          <a:lstStyle>
            <a:lvl1pPr algn="l">
              <a:defRPr sz="800">
                <a:solidFill>
                  <a:schemeClr val="bg1"/>
                </a:solidFill>
              </a:defRPr>
            </a:lvl1pPr>
          </a:lstStyle>
          <a:p>
            <a:r>
              <a:rPr lang="en-AU"/>
              <a:t>  NIAA | [Section Name] | [Presentation Title]</a:t>
            </a:r>
            <a:endParaRPr lang="en-AU" dirty="0"/>
          </a:p>
        </p:txBody>
      </p:sp>
      <p:sp>
        <p:nvSpPr>
          <p:cNvPr id="6" name="Slide Number Placeholder 5">
            <a:extLst>
              <a:ext uri="{FF2B5EF4-FFF2-40B4-BE49-F238E27FC236}">
                <a16:creationId xmlns:a16="http://schemas.microsoft.com/office/drawing/2014/main" id="{885A0918-8A9E-4284-8EAE-6CC43FB0AF63}"/>
              </a:ext>
            </a:extLst>
          </p:cNvPr>
          <p:cNvSpPr>
            <a:spLocks noGrp="1"/>
          </p:cNvSpPr>
          <p:nvPr>
            <p:ph type="sldNum" sz="quarter" idx="4"/>
          </p:nvPr>
        </p:nvSpPr>
        <p:spPr>
          <a:xfrm>
            <a:off x="8823822" y="6286499"/>
            <a:ext cx="653521" cy="252412"/>
          </a:xfrm>
          <a:prstGeom prst="rect">
            <a:avLst/>
          </a:prstGeom>
        </p:spPr>
        <p:txBody>
          <a:bodyPr vert="horz" lIns="0" tIns="0" rIns="0" bIns="0" rtlCol="0" anchor="ctr"/>
          <a:lstStyle>
            <a:lvl1pPr algn="r">
              <a:defRPr sz="800">
                <a:solidFill>
                  <a:schemeClr val="bg1"/>
                </a:solidFill>
              </a:defRPr>
            </a:lvl1pPr>
          </a:lstStyle>
          <a:p>
            <a:fld id="{3F63F2B1-4266-4ED4-AC2C-DB487684831E}" type="slidenum">
              <a:rPr lang="en-AU" smtClean="0"/>
              <a:pPr/>
              <a:t>‹#›</a:t>
            </a:fld>
            <a:endParaRPr lang="en-AU" dirty="0"/>
          </a:p>
        </p:txBody>
      </p:sp>
      <p:sp>
        <p:nvSpPr>
          <p:cNvPr id="8" name="Title Placeholder 1">
            <a:extLst>
              <a:ext uri="{FF2B5EF4-FFF2-40B4-BE49-F238E27FC236}">
                <a16:creationId xmlns:a16="http://schemas.microsoft.com/office/drawing/2014/main" id="{9AAE753B-9E78-44C0-9669-09E828B33E9B}"/>
              </a:ext>
            </a:extLst>
          </p:cNvPr>
          <p:cNvSpPr>
            <a:spLocks noGrp="1"/>
          </p:cNvSpPr>
          <p:nvPr>
            <p:ph type="title"/>
          </p:nvPr>
        </p:nvSpPr>
        <p:spPr>
          <a:xfrm>
            <a:off x="759126" y="935702"/>
            <a:ext cx="8465836" cy="405817"/>
          </a:xfrm>
          <a:prstGeom prst="rect">
            <a:avLst/>
          </a:prstGeom>
        </p:spPr>
        <p:txBody>
          <a:bodyPr vert="horz" wrap="square" lIns="0" tIns="0" rIns="0" bIns="0" rtlCol="0" anchor="b" anchorCtr="0">
            <a:spAutoFit/>
          </a:bodyPr>
          <a:lstStyle/>
          <a:p>
            <a:r>
              <a:rPr lang="en-US" dirty="0"/>
              <a:t>Click to edit Master title style</a:t>
            </a:r>
            <a:endParaRPr lang="en-AU" dirty="0"/>
          </a:p>
        </p:txBody>
      </p:sp>
      <p:sp>
        <p:nvSpPr>
          <p:cNvPr id="9" name="Text Placeholder 2">
            <a:extLst>
              <a:ext uri="{FF2B5EF4-FFF2-40B4-BE49-F238E27FC236}">
                <a16:creationId xmlns:a16="http://schemas.microsoft.com/office/drawing/2014/main" id="{64849CBD-458B-4641-ABCA-1126EE9A32F9}"/>
              </a:ext>
            </a:extLst>
          </p:cNvPr>
          <p:cNvSpPr>
            <a:spLocks noGrp="1"/>
          </p:cNvSpPr>
          <p:nvPr>
            <p:ph type="body" idx="1"/>
          </p:nvPr>
        </p:nvSpPr>
        <p:spPr>
          <a:xfrm>
            <a:off x="759126" y="1825624"/>
            <a:ext cx="8355520" cy="4212867"/>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a:t>
            </a:r>
          </a:p>
          <a:p>
            <a:pPr lvl="6"/>
            <a:r>
              <a:rPr lang="en-AU" noProof="0" dirty="0"/>
              <a:t>Seven</a:t>
            </a:r>
          </a:p>
          <a:p>
            <a:pPr lvl="7"/>
            <a:r>
              <a:rPr lang="en-AU" noProof="0" dirty="0"/>
              <a:t>Eight</a:t>
            </a:r>
          </a:p>
          <a:p>
            <a:pPr lvl="8"/>
            <a:r>
              <a:rPr lang="en-AU" noProof="0" dirty="0"/>
              <a:t>Nine</a:t>
            </a:r>
          </a:p>
        </p:txBody>
      </p:sp>
    </p:spTree>
    <p:extLst>
      <p:ext uri="{BB962C8B-B14F-4D97-AF65-F5344CB8AC3E}">
        <p14:creationId xmlns:p14="http://schemas.microsoft.com/office/powerpoint/2010/main" val="4231112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hf hdr="0" dt="0"/>
  <p:txStyles>
    <p:titleStyle>
      <a:lvl1pPr algn="l" defTabSz="914400" rtl="0" eaLnBrk="1" latinLnBrk="0" hangingPunct="1">
        <a:lnSpc>
          <a:spcPct val="90000"/>
        </a:lnSpc>
        <a:spcBef>
          <a:spcPct val="0"/>
        </a:spcBef>
        <a:buNone/>
        <a:defRPr sz="2950" b="1"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lumMod val="85000"/>
              <a:lumOff val="15000"/>
            </a:schemeClr>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000" kern="1200">
          <a:solidFill>
            <a:schemeClr val="tx1">
              <a:lumMod val="85000"/>
              <a:lumOff val="15000"/>
            </a:schemeClr>
          </a:solidFill>
          <a:latin typeface="+mn-lt"/>
          <a:ea typeface="+mn-ea"/>
          <a:cs typeface="+mn-cs"/>
        </a:defRPr>
      </a:lvl2pPr>
      <a:lvl3pPr marL="449263" indent="-228600" algn="l" defTabSz="914400" rtl="0" eaLnBrk="1" latinLnBrk="0" hangingPunct="1">
        <a:lnSpc>
          <a:spcPct val="90000"/>
        </a:lnSpc>
        <a:spcBef>
          <a:spcPts val="500"/>
        </a:spcBef>
        <a:buFont typeface="Calibri Light" panose="020F0302020204030204" pitchFamily="34" charset="0"/>
        <a:buChar char="−"/>
        <a:defRPr sz="10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000" b="1"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000" kern="1200">
          <a:solidFill>
            <a:schemeClr val="accent4"/>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0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losingthegap.gov.au/national-agreement/priority-reform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niaa.gov.au/resource-centre/framework-governance-indigenous-dat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niaa.gov.au/our-work/closing-gap/closing-gap-community-data-portal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package" Target="../embeddings/Microsoft_Word_Document.docx"/></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4B70-E2D6-4B0D-83B5-E4F9BB0C1722}"/>
              </a:ext>
            </a:extLst>
          </p:cNvPr>
          <p:cNvSpPr>
            <a:spLocks noGrp="1"/>
          </p:cNvSpPr>
          <p:nvPr>
            <p:ph type="ctrTitle"/>
          </p:nvPr>
        </p:nvSpPr>
        <p:spPr>
          <a:xfrm>
            <a:off x="705766" y="2753815"/>
            <a:ext cx="7250783" cy="900246"/>
          </a:xfrm>
        </p:spPr>
        <p:txBody>
          <a:bodyPr/>
          <a:lstStyle/>
          <a:p>
            <a:r>
              <a:rPr lang="en-AU" dirty="0"/>
              <a:t>Community Data Partnerships in Practice</a:t>
            </a:r>
          </a:p>
        </p:txBody>
      </p:sp>
    </p:spTree>
    <p:extLst>
      <p:ext uri="{BB962C8B-B14F-4D97-AF65-F5344CB8AC3E}">
        <p14:creationId xmlns:p14="http://schemas.microsoft.com/office/powerpoint/2010/main" val="158762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0376-6EA4-2D16-E90B-57DA06CEA4AA}"/>
              </a:ext>
            </a:extLst>
          </p:cNvPr>
          <p:cNvSpPr>
            <a:spLocks noGrp="1"/>
          </p:cNvSpPr>
          <p:nvPr>
            <p:ph type="title"/>
          </p:nvPr>
        </p:nvSpPr>
        <p:spPr>
          <a:xfrm>
            <a:off x="759127" y="525518"/>
            <a:ext cx="8465836" cy="811632"/>
          </a:xfrm>
        </p:spPr>
        <p:txBody>
          <a:bodyPr/>
          <a:lstStyle/>
          <a:p>
            <a:r>
              <a:rPr lang="en-AU" dirty="0"/>
              <a:t>Priority Reform Four - Shared Access to Data and Information at a Regional Level</a:t>
            </a:r>
          </a:p>
        </p:txBody>
      </p:sp>
      <p:sp>
        <p:nvSpPr>
          <p:cNvPr id="3" name="Content Placeholder 2">
            <a:extLst>
              <a:ext uri="{FF2B5EF4-FFF2-40B4-BE49-F238E27FC236}">
                <a16:creationId xmlns:a16="http://schemas.microsoft.com/office/drawing/2014/main" id="{C79494A9-691C-678E-A511-5F0FD9EC1F51}"/>
              </a:ext>
            </a:extLst>
          </p:cNvPr>
          <p:cNvSpPr>
            <a:spLocks noGrp="1"/>
          </p:cNvSpPr>
          <p:nvPr>
            <p:ph idx="1"/>
          </p:nvPr>
        </p:nvSpPr>
        <p:spPr/>
        <p:txBody>
          <a:bodyPr/>
          <a:lstStyle/>
          <a:p>
            <a:r>
              <a:rPr lang="en-AU" sz="2400" b="1" dirty="0"/>
              <a:t>Outcome</a:t>
            </a:r>
            <a:r>
              <a:rPr lang="en-AU" sz="2400" dirty="0"/>
              <a:t>: Aboriginal and Torres Strait Islander people have access to, and the capability to use, locally-relevant data and information to set and monitor the implementation of efforts to close the gap, their priorities and drive their own development.</a:t>
            </a:r>
          </a:p>
          <a:p>
            <a:endParaRPr lang="en-AU" sz="2400" dirty="0"/>
          </a:p>
          <a:p>
            <a:r>
              <a:rPr lang="en-AU" sz="2400" b="1" dirty="0"/>
              <a:t>Target</a:t>
            </a:r>
            <a:r>
              <a:rPr lang="en-AU" sz="2400" dirty="0"/>
              <a:t>: Increase the number of regional data projects to support Aboriginal and Torres Strait Islander communities to make decisions about Closing the Gap and their development.</a:t>
            </a:r>
          </a:p>
          <a:p>
            <a:endParaRPr lang="en-AU" sz="2400" dirty="0"/>
          </a:p>
          <a:p>
            <a:r>
              <a:rPr lang="en-AU" sz="2400" dirty="0"/>
              <a:t>More info: </a:t>
            </a:r>
            <a:r>
              <a:rPr lang="en-AU" sz="2400" dirty="0">
                <a:hlinkClick r:id="rId3"/>
              </a:rPr>
              <a:t>https://www.closingthegap.gov.au/national-agreement/priority-reforms</a:t>
            </a:r>
            <a:r>
              <a:rPr lang="en-AU" sz="2400" dirty="0"/>
              <a:t> </a:t>
            </a:r>
          </a:p>
          <a:p>
            <a:endParaRPr lang="en-AU" dirty="0"/>
          </a:p>
          <a:p>
            <a:endParaRPr lang="en-AU" dirty="0"/>
          </a:p>
        </p:txBody>
      </p:sp>
      <p:sp>
        <p:nvSpPr>
          <p:cNvPr id="4" name="Footer Placeholder 3">
            <a:extLst>
              <a:ext uri="{FF2B5EF4-FFF2-40B4-BE49-F238E27FC236}">
                <a16:creationId xmlns:a16="http://schemas.microsoft.com/office/drawing/2014/main" id="{6ED5B304-6733-B867-7776-F30B8F7A37C8}"/>
              </a:ext>
            </a:extLst>
          </p:cNvPr>
          <p:cNvSpPr>
            <a:spLocks noGrp="1"/>
          </p:cNvSpPr>
          <p:nvPr>
            <p:ph type="ftr" sz="quarter" idx="11"/>
          </p:nvPr>
        </p:nvSpPr>
        <p:spPr/>
        <p:txBody>
          <a:bodyPr/>
          <a:lstStyle/>
          <a:p>
            <a:r>
              <a:rPr lang="en-AU" dirty="0"/>
              <a:t>NIAA | Victoria and Tasmania Branch | Community Data Partnerships in Practice</a:t>
            </a:r>
          </a:p>
        </p:txBody>
      </p:sp>
      <p:sp>
        <p:nvSpPr>
          <p:cNvPr id="5" name="Slide Number Placeholder 4">
            <a:extLst>
              <a:ext uri="{FF2B5EF4-FFF2-40B4-BE49-F238E27FC236}">
                <a16:creationId xmlns:a16="http://schemas.microsoft.com/office/drawing/2014/main" id="{57934725-FD07-0C3D-19BA-08B224F68781}"/>
              </a:ext>
            </a:extLst>
          </p:cNvPr>
          <p:cNvSpPr>
            <a:spLocks noGrp="1"/>
          </p:cNvSpPr>
          <p:nvPr>
            <p:ph type="sldNum" sz="quarter" idx="12"/>
          </p:nvPr>
        </p:nvSpPr>
        <p:spPr/>
        <p:txBody>
          <a:bodyPr/>
          <a:lstStyle/>
          <a:p>
            <a:fld id="{3F63F2B1-4266-4ED4-AC2C-DB487684831E}" type="slidenum">
              <a:rPr lang="en-AU" smtClean="0"/>
              <a:t>2</a:t>
            </a:fld>
            <a:endParaRPr lang="en-AU"/>
          </a:p>
        </p:txBody>
      </p:sp>
    </p:spTree>
    <p:extLst>
      <p:ext uri="{BB962C8B-B14F-4D97-AF65-F5344CB8AC3E}">
        <p14:creationId xmlns:p14="http://schemas.microsoft.com/office/powerpoint/2010/main" val="1442118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2EAC-9949-484A-A6A6-46F61B1778F0}"/>
              </a:ext>
            </a:extLst>
          </p:cNvPr>
          <p:cNvSpPr>
            <a:spLocks noGrp="1"/>
          </p:cNvSpPr>
          <p:nvPr>
            <p:ph type="title"/>
          </p:nvPr>
        </p:nvSpPr>
        <p:spPr>
          <a:xfrm>
            <a:off x="759127" y="352265"/>
            <a:ext cx="8465836" cy="984885"/>
          </a:xfrm>
        </p:spPr>
        <p:txBody>
          <a:bodyPr/>
          <a:lstStyle/>
          <a:p>
            <a:pPr lvl="0">
              <a:lnSpc>
                <a:spcPct val="100000"/>
              </a:lnSpc>
              <a:defRPr/>
            </a:pPr>
            <a:r>
              <a:rPr lang="en-AU" sz="3200" dirty="0">
                <a:solidFill>
                  <a:schemeClr val="tx1"/>
                </a:solidFill>
              </a:rPr>
              <a:t>Framework for Governance of Indigenous Data (GID)</a:t>
            </a:r>
          </a:p>
        </p:txBody>
      </p:sp>
      <p:sp>
        <p:nvSpPr>
          <p:cNvPr id="3" name="Content Placeholder 2">
            <a:extLst>
              <a:ext uri="{FF2B5EF4-FFF2-40B4-BE49-F238E27FC236}">
                <a16:creationId xmlns:a16="http://schemas.microsoft.com/office/drawing/2014/main" id="{0DA3C122-F0FE-43D7-AE10-E6051A60C66E}"/>
              </a:ext>
            </a:extLst>
          </p:cNvPr>
          <p:cNvSpPr>
            <a:spLocks noGrp="1"/>
          </p:cNvSpPr>
          <p:nvPr>
            <p:ph idx="1"/>
          </p:nvPr>
        </p:nvSpPr>
        <p:spPr>
          <a:xfrm>
            <a:off x="759127" y="1825625"/>
            <a:ext cx="6302556" cy="4101042"/>
          </a:xfrm>
        </p:spPr>
        <p:txBody>
          <a:bodyPr/>
          <a:lstStyle/>
          <a:p>
            <a:pPr lvl="0">
              <a:lnSpc>
                <a:spcPct val="100000"/>
              </a:lnSpc>
              <a:defRPr/>
            </a:pPr>
            <a:r>
              <a:rPr lang="en-AU" sz="1400" dirty="0">
                <a:solidFill>
                  <a:schemeClr val="tx1"/>
                </a:solidFill>
              </a:rPr>
              <a:t>Australian Public Service agencies have a single Framework for working with Indigenous data. It offers practical guidance on implementing key aspects of data governance aligned with both Indigenous Data Sovereignty principles and the objectives of the Australian Government.</a:t>
            </a:r>
          </a:p>
          <a:p>
            <a:pPr lvl="0">
              <a:lnSpc>
                <a:spcPct val="100000"/>
              </a:lnSpc>
              <a:defRPr/>
            </a:pPr>
            <a:r>
              <a:rPr lang="en-AU" sz="1400" dirty="0">
                <a:solidFill>
                  <a:schemeClr val="tx1"/>
                </a:solidFill>
              </a:rPr>
              <a:t>Commonwealth agencies are expected to develop a seven-year implementation plan, guided by four principles:</a:t>
            </a:r>
          </a:p>
          <a:p>
            <a:pPr marL="285750" lvl="0" indent="-285750">
              <a:lnSpc>
                <a:spcPct val="100000"/>
              </a:lnSpc>
              <a:buFont typeface="Arial" panose="020B0604020202020204" pitchFamily="34" charset="0"/>
              <a:buChar char="•"/>
              <a:defRPr/>
            </a:pPr>
            <a:r>
              <a:rPr lang="en-AU" sz="1400" dirty="0">
                <a:solidFill>
                  <a:schemeClr val="tx1"/>
                </a:solidFill>
              </a:rPr>
              <a:t>Partner with Aboriginal and Torres Strait Islander people</a:t>
            </a:r>
          </a:p>
          <a:p>
            <a:pPr marL="285750" lvl="0" indent="-285750">
              <a:lnSpc>
                <a:spcPct val="100000"/>
              </a:lnSpc>
              <a:buFont typeface="Arial" panose="020B0604020202020204" pitchFamily="34" charset="0"/>
              <a:buChar char="•"/>
              <a:defRPr/>
            </a:pPr>
            <a:r>
              <a:rPr lang="en-AU" sz="1400" dirty="0">
                <a:solidFill>
                  <a:schemeClr val="tx1"/>
                </a:solidFill>
              </a:rPr>
              <a:t>Build data-related capabilities</a:t>
            </a:r>
          </a:p>
          <a:p>
            <a:pPr marL="285750" lvl="0" indent="-285750">
              <a:lnSpc>
                <a:spcPct val="100000"/>
              </a:lnSpc>
              <a:buFont typeface="Arial" panose="020B0604020202020204" pitchFamily="34" charset="0"/>
              <a:buChar char="•"/>
              <a:defRPr/>
            </a:pPr>
            <a:r>
              <a:rPr lang="en-AU" sz="1400" dirty="0">
                <a:solidFill>
                  <a:schemeClr val="tx1"/>
                </a:solidFill>
              </a:rPr>
              <a:t>Provide knowledge of data assets</a:t>
            </a:r>
          </a:p>
          <a:p>
            <a:pPr marL="285750" lvl="0" indent="-285750">
              <a:lnSpc>
                <a:spcPct val="100000"/>
              </a:lnSpc>
              <a:buFont typeface="Arial" panose="020B0604020202020204" pitchFamily="34" charset="0"/>
              <a:buChar char="•"/>
              <a:defRPr/>
            </a:pPr>
            <a:r>
              <a:rPr lang="en-AU" sz="1400" dirty="0">
                <a:solidFill>
                  <a:schemeClr val="tx1"/>
                </a:solidFill>
              </a:rPr>
              <a:t>Build an inclusive data system</a:t>
            </a:r>
          </a:p>
          <a:p>
            <a:pPr marL="285750" lvl="0" indent="-285750">
              <a:lnSpc>
                <a:spcPct val="100000"/>
              </a:lnSpc>
              <a:buFont typeface="Arial" panose="020B0604020202020204" pitchFamily="34" charset="0"/>
              <a:buChar char="•"/>
              <a:defRPr/>
            </a:pPr>
            <a:endParaRPr lang="en-AU" sz="1400" dirty="0">
              <a:solidFill>
                <a:schemeClr val="tx1"/>
              </a:solidFill>
            </a:endParaRPr>
          </a:p>
          <a:p>
            <a:pPr lvl="0">
              <a:lnSpc>
                <a:spcPct val="100000"/>
              </a:lnSpc>
              <a:defRPr/>
            </a:pPr>
            <a:endParaRPr lang="en-AU" sz="1600" dirty="0">
              <a:solidFill>
                <a:schemeClr val="tx1"/>
              </a:solidFill>
            </a:endParaRPr>
          </a:p>
          <a:p>
            <a:pPr lvl="0">
              <a:lnSpc>
                <a:spcPct val="100000"/>
              </a:lnSpc>
              <a:defRPr/>
            </a:pPr>
            <a:endParaRPr lang="en-AU" sz="2400" b="1" dirty="0">
              <a:solidFill>
                <a:schemeClr val="accent1"/>
              </a:solidFill>
              <a:latin typeface="+mj-lt"/>
            </a:endParaRPr>
          </a:p>
          <a:p>
            <a:pPr lvl="0">
              <a:lnSpc>
                <a:spcPct val="100000"/>
              </a:lnSpc>
              <a:defRPr/>
            </a:pPr>
            <a:endParaRPr lang="en-AU" sz="2400" b="1" dirty="0">
              <a:solidFill>
                <a:schemeClr val="accent1"/>
              </a:solidFill>
              <a:latin typeface="+mj-lt"/>
            </a:endParaRPr>
          </a:p>
          <a:p>
            <a:pPr lvl="0">
              <a:lnSpc>
                <a:spcPct val="100000"/>
              </a:lnSpc>
              <a:defRPr/>
            </a:pPr>
            <a:endParaRPr lang="en-AU" sz="2400" b="1" dirty="0">
              <a:solidFill>
                <a:schemeClr val="accent1"/>
              </a:solidFill>
              <a:latin typeface="+mj-lt"/>
            </a:endParaRPr>
          </a:p>
          <a:p>
            <a:pPr lvl="0">
              <a:lnSpc>
                <a:spcPct val="100000"/>
              </a:lnSpc>
              <a:defRPr/>
            </a:pPr>
            <a:endParaRPr lang="en-AU" sz="2000" b="1" dirty="0">
              <a:solidFill>
                <a:schemeClr val="accent1"/>
              </a:solidFill>
              <a:latin typeface="+mj-lt"/>
            </a:endParaRPr>
          </a:p>
        </p:txBody>
      </p:sp>
      <p:sp>
        <p:nvSpPr>
          <p:cNvPr id="4" name="Footer Placeholder 3">
            <a:extLst>
              <a:ext uri="{FF2B5EF4-FFF2-40B4-BE49-F238E27FC236}">
                <a16:creationId xmlns:a16="http://schemas.microsoft.com/office/drawing/2014/main" id="{534BA54E-33AF-4113-AA88-3A811B78C544}"/>
              </a:ext>
            </a:extLst>
          </p:cNvPr>
          <p:cNvSpPr>
            <a:spLocks noGrp="1"/>
          </p:cNvSpPr>
          <p:nvPr>
            <p:ph type="ftr" sz="quarter" idx="11"/>
          </p:nvPr>
        </p:nvSpPr>
        <p:spPr/>
        <p:txBody>
          <a:bodyPr/>
          <a:lstStyle/>
          <a:p>
            <a:r>
              <a:rPr lang="en-AU" dirty="0"/>
              <a:t>NIAA | Victoria and Tasmania Branch | Community Data Partnerships in Practice</a:t>
            </a:r>
          </a:p>
        </p:txBody>
      </p:sp>
      <p:sp>
        <p:nvSpPr>
          <p:cNvPr id="5" name="Slide Number Placeholder 4">
            <a:extLst>
              <a:ext uri="{FF2B5EF4-FFF2-40B4-BE49-F238E27FC236}">
                <a16:creationId xmlns:a16="http://schemas.microsoft.com/office/drawing/2014/main" id="{6164A4F4-A522-4938-9F48-7C263DFE0690}"/>
              </a:ext>
            </a:extLst>
          </p:cNvPr>
          <p:cNvSpPr>
            <a:spLocks noGrp="1"/>
          </p:cNvSpPr>
          <p:nvPr>
            <p:ph type="sldNum" sz="quarter" idx="12"/>
          </p:nvPr>
        </p:nvSpPr>
        <p:spPr/>
        <p:txBody>
          <a:bodyPr/>
          <a:lstStyle/>
          <a:p>
            <a:fld id="{3F63F2B1-4266-4ED4-AC2C-DB487684831E}" type="slidenum">
              <a:rPr lang="en-AU" smtClean="0"/>
              <a:t>3</a:t>
            </a:fld>
            <a:endParaRPr lang="en-AU"/>
          </a:p>
        </p:txBody>
      </p:sp>
      <p:pic>
        <p:nvPicPr>
          <p:cNvPr id="7" name="Picture 6">
            <a:extLst>
              <a:ext uri="{FF2B5EF4-FFF2-40B4-BE49-F238E27FC236}">
                <a16:creationId xmlns:a16="http://schemas.microsoft.com/office/drawing/2014/main" id="{F697E572-3DDC-3F69-C0B7-844420AF24EF}"/>
              </a:ext>
            </a:extLst>
          </p:cNvPr>
          <p:cNvPicPr>
            <a:picLocks noChangeAspect="1"/>
          </p:cNvPicPr>
          <p:nvPr/>
        </p:nvPicPr>
        <p:blipFill>
          <a:blip r:embed="rId3"/>
          <a:stretch>
            <a:fillRect/>
          </a:stretch>
        </p:blipFill>
        <p:spPr>
          <a:xfrm>
            <a:off x="7061682" y="1696982"/>
            <a:ext cx="2419274" cy="3427892"/>
          </a:xfrm>
          <a:prstGeom prst="rect">
            <a:avLst/>
          </a:prstGeom>
        </p:spPr>
      </p:pic>
    </p:spTree>
    <p:extLst>
      <p:ext uri="{BB962C8B-B14F-4D97-AF65-F5344CB8AC3E}">
        <p14:creationId xmlns:p14="http://schemas.microsoft.com/office/powerpoint/2010/main" val="224576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2EAC-9949-484A-A6A6-46F61B1778F0}"/>
              </a:ext>
            </a:extLst>
          </p:cNvPr>
          <p:cNvSpPr>
            <a:spLocks noGrp="1"/>
          </p:cNvSpPr>
          <p:nvPr>
            <p:ph type="title"/>
          </p:nvPr>
        </p:nvSpPr>
        <p:spPr>
          <a:xfrm>
            <a:off x="759127" y="352265"/>
            <a:ext cx="8465836" cy="984885"/>
          </a:xfrm>
        </p:spPr>
        <p:txBody>
          <a:bodyPr/>
          <a:lstStyle/>
          <a:p>
            <a:pPr lvl="0">
              <a:lnSpc>
                <a:spcPct val="100000"/>
              </a:lnSpc>
              <a:defRPr/>
            </a:pPr>
            <a:r>
              <a:rPr lang="en-AU" sz="3200" dirty="0">
                <a:solidFill>
                  <a:schemeClr val="tx1"/>
                </a:solidFill>
              </a:rPr>
              <a:t>Framework for Governance of Indigenous Data (GID)</a:t>
            </a:r>
          </a:p>
        </p:txBody>
      </p:sp>
      <p:sp>
        <p:nvSpPr>
          <p:cNvPr id="3" name="Content Placeholder 2">
            <a:extLst>
              <a:ext uri="{FF2B5EF4-FFF2-40B4-BE49-F238E27FC236}">
                <a16:creationId xmlns:a16="http://schemas.microsoft.com/office/drawing/2014/main" id="{0DA3C122-F0FE-43D7-AE10-E6051A60C66E}"/>
              </a:ext>
            </a:extLst>
          </p:cNvPr>
          <p:cNvSpPr>
            <a:spLocks noGrp="1"/>
          </p:cNvSpPr>
          <p:nvPr>
            <p:ph idx="1"/>
          </p:nvPr>
        </p:nvSpPr>
        <p:spPr>
          <a:xfrm>
            <a:off x="785505" y="1645178"/>
            <a:ext cx="8465836" cy="4101042"/>
          </a:xfrm>
        </p:spPr>
        <p:txBody>
          <a:bodyPr/>
          <a:lstStyle/>
          <a:p>
            <a:pPr lvl="0">
              <a:lnSpc>
                <a:spcPct val="100000"/>
              </a:lnSpc>
              <a:defRPr/>
            </a:pPr>
            <a:r>
              <a:rPr lang="en-AU" sz="1600" dirty="0">
                <a:solidFill>
                  <a:schemeClr val="tx1"/>
                </a:solidFill>
              </a:rPr>
              <a:t>The Framework is based on the principles of respect for cultural heritage, informed consent, privacy, and trust. It is informed by FAIR (Findable, Accessible, Interoperable, and Reusable) guiding principles on data management and CARE (Collective Benefit, Authority to Control, Responsibility, Ethics) principles which reflect the crucial role of data in self-determination.</a:t>
            </a:r>
          </a:p>
          <a:p>
            <a:pPr lvl="0">
              <a:lnSpc>
                <a:spcPct val="100000"/>
              </a:lnSpc>
              <a:defRPr/>
            </a:pPr>
            <a:endParaRPr lang="en-AU" sz="1600" dirty="0">
              <a:solidFill>
                <a:schemeClr val="tx1"/>
              </a:solidFill>
            </a:endParaRPr>
          </a:p>
          <a:p>
            <a:pPr lvl="0">
              <a:lnSpc>
                <a:spcPct val="100000"/>
              </a:lnSpc>
              <a:defRPr/>
            </a:pPr>
            <a:endParaRPr lang="en-AU" sz="1600" dirty="0">
              <a:solidFill>
                <a:schemeClr val="tx1"/>
              </a:solidFill>
            </a:endParaRPr>
          </a:p>
          <a:p>
            <a:pPr lvl="0">
              <a:lnSpc>
                <a:spcPct val="100000"/>
              </a:lnSpc>
              <a:defRPr/>
            </a:pPr>
            <a:endParaRPr lang="en-AU" sz="1600" dirty="0">
              <a:solidFill>
                <a:schemeClr val="tx1"/>
              </a:solidFill>
            </a:endParaRPr>
          </a:p>
          <a:p>
            <a:pPr lvl="0">
              <a:lnSpc>
                <a:spcPct val="100000"/>
              </a:lnSpc>
              <a:defRPr/>
            </a:pPr>
            <a:endParaRPr lang="en-AU" sz="1600" dirty="0">
              <a:solidFill>
                <a:schemeClr val="tx1"/>
              </a:solidFill>
            </a:endParaRPr>
          </a:p>
          <a:p>
            <a:pPr lvl="0">
              <a:lnSpc>
                <a:spcPct val="100000"/>
              </a:lnSpc>
              <a:defRPr/>
            </a:pPr>
            <a:r>
              <a:rPr lang="en-AU" sz="1600" dirty="0">
                <a:solidFill>
                  <a:schemeClr val="tx1"/>
                </a:solidFill>
              </a:rPr>
              <a:t>Each guideline is governed by the actions of prepare, grow and extend.</a:t>
            </a:r>
          </a:p>
          <a:p>
            <a:pPr lvl="0">
              <a:lnSpc>
                <a:spcPct val="100000"/>
              </a:lnSpc>
              <a:defRPr/>
            </a:pPr>
            <a:endParaRPr lang="en-AU" sz="1600" b="1" dirty="0">
              <a:solidFill>
                <a:schemeClr val="tx1"/>
              </a:solidFill>
              <a:latin typeface="+mj-lt"/>
            </a:endParaRPr>
          </a:p>
          <a:p>
            <a:pPr lvl="0">
              <a:lnSpc>
                <a:spcPct val="100000"/>
              </a:lnSpc>
              <a:defRPr/>
            </a:pPr>
            <a:r>
              <a:rPr lang="en-AU" sz="1800" dirty="0">
                <a:solidFill>
                  <a:schemeClr val="accent1"/>
                </a:solidFill>
              </a:rPr>
              <a:t>More info: </a:t>
            </a:r>
            <a:r>
              <a:rPr lang="en-AU" sz="1800" dirty="0">
                <a:solidFill>
                  <a:schemeClr val="accent1"/>
                </a:solidFill>
                <a:hlinkClick r:id="rId3"/>
              </a:rPr>
              <a:t>https://www.niaa.gov.au/resource-centre/framework-governance-indigenous-data</a:t>
            </a:r>
            <a:r>
              <a:rPr lang="en-AU" sz="1800" dirty="0">
                <a:solidFill>
                  <a:schemeClr val="accent1"/>
                </a:solidFill>
              </a:rPr>
              <a:t> </a:t>
            </a:r>
            <a:endParaRPr lang="en-AU" sz="2400" b="1" dirty="0">
              <a:solidFill>
                <a:schemeClr val="accent1"/>
              </a:solidFill>
              <a:latin typeface="+mj-lt"/>
            </a:endParaRPr>
          </a:p>
          <a:p>
            <a:pPr lvl="0">
              <a:lnSpc>
                <a:spcPct val="100000"/>
              </a:lnSpc>
              <a:defRPr/>
            </a:pPr>
            <a:endParaRPr lang="en-AU" sz="2400" b="1" dirty="0">
              <a:solidFill>
                <a:schemeClr val="accent1"/>
              </a:solidFill>
              <a:latin typeface="+mj-lt"/>
            </a:endParaRPr>
          </a:p>
          <a:p>
            <a:pPr lvl="0">
              <a:lnSpc>
                <a:spcPct val="100000"/>
              </a:lnSpc>
              <a:defRPr/>
            </a:pPr>
            <a:endParaRPr lang="en-AU" sz="2000" b="1" dirty="0">
              <a:solidFill>
                <a:schemeClr val="accent1"/>
              </a:solidFill>
              <a:latin typeface="+mj-lt"/>
            </a:endParaRPr>
          </a:p>
        </p:txBody>
      </p:sp>
      <p:sp>
        <p:nvSpPr>
          <p:cNvPr id="4" name="Footer Placeholder 3">
            <a:extLst>
              <a:ext uri="{FF2B5EF4-FFF2-40B4-BE49-F238E27FC236}">
                <a16:creationId xmlns:a16="http://schemas.microsoft.com/office/drawing/2014/main" id="{534BA54E-33AF-4113-AA88-3A811B78C544}"/>
              </a:ext>
            </a:extLst>
          </p:cNvPr>
          <p:cNvSpPr>
            <a:spLocks noGrp="1"/>
          </p:cNvSpPr>
          <p:nvPr>
            <p:ph type="ftr" sz="quarter" idx="11"/>
          </p:nvPr>
        </p:nvSpPr>
        <p:spPr/>
        <p:txBody>
          <a:bodyPr/>
          <a:lstStyle/>
          <a:p>
            <a:r>
              <a:rPr lang="en-AU" dirty="0"/>
              <a:t>NIAA | Victoria and Tasmania Branch | Community Data Partnerships in Practice</a:t>
            </a:r>
          </a:p>
        </p:txBody>
      </p:sp>
      <p:sp>
        <p:nvSpPr>
          <p:cNvPr id="5" name="Slide Number Placeholder 4">
            <a:extLst>
              <a:ext uri="{FF2B5EF4-FFF2-40B4-BE49-F238E27FC236}">
                <a16:creationId xmlns:a16="http://schemas.microsoft.com/office/drawing/2014/main" id="{6164A4F4-A522-4938-9F48-7C263DFE0690}"/>
              </a:ext>
            </a:extLst>
          </p:cNvPr>
          <p:cNvSpPr>
            <a:spLocks noGrp="1"/>
          </p:cNvSpPr>
          <p:nvPr>
            <p:ph type="sldNum" sz="quarter" idx="12"/>
          </p:nvPr>
        </p:nvSpPr>
        <p:spPr/>
        <p:txBody>
          <a:bodyPr/>
          <a:lstStyle/>
          <a:p>
            <a:fld id="{3F63F2B1-4266-4ED4-AC2C-DB487684831E}" type="slidenum">
              <a:rPr lang="en-AU" smtClean="0"/>
              <a:t>4</a:t>
            </a:fld>
            <a:endParaRPr lang="en-AU"/>
          </a:p>
        </p:txBody>
      </p:sp>
      <p:pic>
        <p:nvPicPr>
          <p:cNvPr id="12" name="Picture 11">
            <a:extLst>
              <a:ext uri="{FF2B5EF4-FFF2-40B4-BE49-F238E27FC236}">
                <a16:creationId xmlns:a16="http://schemas.microsoft.com/office/drawing/2014/main" id="{84D96AF6-4B58-A5FE-8C91-678B714A4D20}"/>
              </a:ext>
            </a:extLst>
          </p:cNvPr>
          <p:cNvPicPr>
            <a:picLocks noChangeAspect="1"/>
          </p:cNvPicPr>
          <p:nvPr/>
        </p:nvPicPr>
        <p:blipFill>
          <a:blip r:embed="rId4"/>
          <a:stretch>
            <a:fillRect/>
          </a:stretch>
        </p:blipFill>
        <p:spPr>
          <a:xfrm>
            <a:off x="2438400" y="2805112"/>
            <a:ext cx="5029200" cy="1247775"/>
          </a:xfrm>
          <a:prstGeom prst="rect">
            <a:avLst/>
          </a:prstGeom>
        </p:spPr>
      </p:pic>
    </p:spTree>
    <p:extLst>
      <p:ext uri="{BB962C8B-B14F-4D97-AF65-F5344CB8AC3E}">
        <p14:creationId xmlns:p14="http://schemas.microsoft.com/office/powerpoint/2010/main" val="211144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C3C93-7867-DC71-2BD0-5263D86615B4}"/>
              </a:ext>
            </a:extLst>
          </p:cNvPr>
          <p:cNvSpPr>
            <a:spLocks noGrp="1"/>
          </p:cNvSpPr>
          <p:nvPr>
            <p:ph type="title"/>
          </p:nvPr>
        </p:nvSpPr>
        <p:spPr>
          <a:xfrm>
            <a:off x="759127" y="525518"/>
            <a:ext cx="8465836" cy="811632"/>
          </a:xfrm>
        </p:spPr>
        <p:txBody>
          <a:bodyPr/>
          <a:lstStyle/>
          <a:p>
            <a:r>
              <a:rPr lang="en-AU" dirty="0"/>
              <a:t>National Agreement on Closing the Gap – Community Data Projects </a:t>
            </a:r>
          </a:p>
        </p:txBody>
      </p:sp>
      <p:sp>
        <p:nvSpPr>
          <p:cNvPr id="3" name="Content Placeholder 2">
            <a:extLst>
              <a:ext uri="{FF2B5EF4-FFF2-40B4-BE49-F238E27FC236}">
                <a16:creationId xmlns:a16="http://schemas.microsoft.com/office/drawing/2014/main" id="{39A611EF-5518-522C-2AC1-006C616D390D}"/>
              </a:ext>
            </a:extLst>
          </p:cNvPr>
          <p:cNvSpPr>
            <a:spLocks noGrp="1"/>
          </p:cNvSpPr>
          <p:nvPr>
            <p:ph idx="1"/>
          </p:nvPr>
        </p:nvSpPr>
        <p:spPr>
          <a:xfrm>
            <a:off x="759127" y="1561220"/>
            <a:ext cx="8465836" cy="4101042"/>
          </a:xfrm>
        </p:spPr>
        <p:txBody>
          <a:bodyPr/>
          <a:lstStyle/>
          <a:p>
            <a:r>
              <a:rPr lang="en-AU" sz="1600" dirty="0"/>
              <a:t>The aim of the Community Data Projects is to support participating Aboriginal and Torres Strait Islander organisations and communities to:</a:t>
            </a:r>
          </a:p>
          <a:p>
            <a:pPr marL="439738" lvl="1" indent="-171450">
              <a:buFont typeface="Arial" panose="020B0604020202020204" pitchFamily="34" charset="0"/>
              <a:buChar char="•"/>
            </a:pPr>
            <a:r>
              <a:rPr lang="en-AU" sz="1600" dirty="0"/>
              <a:t>better use the data and information that they already collect</a:t>
            </a:r>
          </a:p>
          <a:p>
            <a:pPr marL="439738" lvl="1" indent="-171450">
              <a:buFont typeface="Arial" panose="020B0604020202020204" pitchFamily="34" charset="0"/>
              <a:buChar char="•"/>
            </a:pPr>
            <a:r>
              <a:rPr lang="en-AU" sz="1600" dirty="0"/>
              <a:t>better access and use the data and information that government collects</a:t>
            </a:r>
          </a:p>
          <a:p>
            <a:pPr marL="439738" lvl="1" indent="-171450">
              <a:buFont typeface="Arial" panose="020B0604020202020204" pitchFamily="34" charset="0"/>
              <a:buChar char="•"/>
            </a:pPr>
            <a:r>
              <a:rPr lang="en-AU" sz="1600" dirty="0"/>
              <a:t>collect and interpret data that they consider important to their own development</a:t>
            </a:r>
          </a:p>
          <a:p>
            <a:pPr marL="439738" lvl="1" indent="-171450">
              <a:buFont typeface="Arial" panose="020B0604020202020204" pitchFamily="34" charset="0"/>
              <a:buChar char="•"/>
            </a:pPr>
            <a:r>
              <a:rPr lang="en-AU" sz="1600" dirty="0"/>
              <a:t>share decision-making with governments about the future of their communities based on a better understanding about what is happening and how policies and programs are working </a:t>
            </a:r>
          </a:p>
          <a:p>
            <a:pPr marL="439738" lvl="1" indent="-171450">
              <a:buFont typeface="Arial" panose="020B0604020202020204" pitchFamily="34" charset="0"/>
              <a:buChar char="•"/>
            </a:pPr>
            <a:r>
              <a:rPr lang="en-AU" sz="1600" dirty="0"/>
              <a:t>drive and monitor progress on Closing the Gap </a:t>
            </a:r>
          </a:p>
          <a:p>
            <a:pPr marL="439738" lvl="1" indent="-171450">
              <a:buFont typeface="Arial" panose="020B0604020202020204" pitchFamily="34" charset="0"/>
              <a:buChar char="•"/>
            </a:pPr>
            <a:r>
              <a:rPr lang="en-AU" sz="1600" dirty="0"/>
              <a:t>strengthen the capacity of participating community-controlled organisations to develop local solutions in their communities measure the effectiveness of mainstream organisations delivering services across each of the six project sites and agree with governments about areas for change</a:t>
            </a:r>
          </a:p>
          <a:p>
            <a:pPr marL="439738" lvl="1" indent="-171450">
              <a:buFont typeface="Arial" panose="020B0604020202020204" pitchFamily="34" charset="0"/>
              <a:buChar char="•"/>
            </a:pPr>
            <a:r>
              <a:rPr lang="en-AU" sz="1600" dirty="0"/>
              <a:t>be empowered to grow their knowledge and evidence base to ensure they ‘tell the story’ of their data</a:t>
            </a:r>
          </a:p>
          <a:p>
            <a:pPr marL="439738" lvl="1" indent="-171450">
              <a:buFont typeface="Arial" panose="020B0604020202020204" pitchFamily="34" charset="0"/>
              <a:buChar char="•"/>
            </a:pPr>
            <a:r>
              <a:rPr lang="en-AU" sz="1600" dirty="0"/>
              <a:t>bring light to the stories of different groups within the Aboriginal and Torres Strait Islander population, including Aboriginal and Torres Strait Islander stolen generation survivors, people with disability, and LGBTIQA+SB people, to help improve the lives of all Aboriginal and Torres Strait Islander peoples. </a:t>
            </a:r>
          </a:p>
        </p:txBody>
      </p:sp>
      <p:sp>
        <p:nvSpPr>
          <p:cNvPr id="4" name="Footer Placeholder 3">
            <a:extLst>
              <a:ext uri="{FF2B5EF4-FFF2-40B4-BE49-F238E27FC236}">
                <a16:creationId xmlns:a16="http://schemas.microsoft.com/office/drawing/2014/main" id="{71FEF9AF-DBC4-B4DD-7967-D0519FE64DE8}"/>
              </a:ext>
            </a:extLst>
          </p:cNvPr>
          <p:cNvSpPr>
            <a:spLocks noGrp="1"/>
          </p:cNvSpPr>
          <p:nvPr>
            <p:ph type="ftr" sz="quarter" idx="11"/>
          </p:nvPr>
        </p:nvSpPr>
        <p:spPr/>
        <p:txBody>
          <a:bodyPr/>
          <a:lstStyle/>
          <a:p>
            <a:r>
              <a:rPr lang="en-AU" dirty="0"/>
              <a:t>NIAA | Victoria and Tasmania Branch | Community Data Partnerships in Practice</a:t>
            </a:r>
          </a:p>
        </p:txBody>
      </p:sp>
      <p:sp>
        <p:nvSpPr>
          <p:cNvPr id="5" name="Slide Number Placeholder 4">
            <a:extLst>
              <a:ext uri="{FF2B5EF4-FFF2-40B4-BE49-F238E27FC236}">
                <a16:creationId xmlns:a16="http://schemas.microsoft.com/office/drawing/2014/main" id="{3C9CA984-D414-2515-C791-5139CB0DE1FB}"/>
              </a:ext>
            </a:extLst>
          </p:cNvPr>
          <p:cNvSpPr>
            <a:spLocks noGrp="1"/>
          </p:cNvSpPr>
          <p:nvPr>
            <p:ph type="sldNum" sz="quarter" idx="12"/>
          </p:nvPr>
        </p:nvSpPr>
        <p:spPr/>
        <p:txBody>
          <a:bodyPr/>
          <a:lstStyle/>
          <a:p>
            <a:fld id="{3F63F2B1-4266-4ED4-AC2C-DB487684831E}" type="slidenum">
              <a:rPr lang="en-AU" smtClean="0"/>
              <a:t>5</a:t>
            </a:fld>
            <a:endParaRPr lang="en-AU"/>
          </a:p>
        </p:txBody>
      </p:sp>
    </p:spTree>
    <p:extLst>
      <p:ext uri="{BB962C8B-B14F-4D97-AF65-F5344CB8AC3E}">
        <p14:creationId xmlns:p14="http://schemas.microsoft.com/office/powerpoint/2010/main" val="224039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3DEEE-90F2-9F87-0E8C-D52ECC510B2A}"/>
              </a:ext>
            </a:extLst>
          </p:cNvPr>
          <p:cNvSpPr>
            <a:spLocks noGrp="1"/>
          </p:cNvSpPr>
          <p:nvPr>
            <p:ph type="title"/>
          </p:nvPr>
        </p:nvSpPr>
        <p:spPr>
          <a:xfrm>
            <a:off x="759127" y="525518"/>
            <a:ext cx="8465836" cy="811632"/>
          </a:xfrm>
        </p:spPr>
        <p:txBody>
          <a:bodyPr/>
          <a:lstStyle/>
          <a:p>
            <a:r>
              <a:rPr lang="en-AU" dirty="0"/>
              <a:t>National Agreement on Closing the Gap – Community Data Projects </a:t>
            </a:r>
          </a:p>
        </p:txBody>
      </p:sp>
      <p:sp>
        <p:nvSpPr>
          <p:cNvPr id="3" name="Content Placeholder 2">
            <a:extLst>
              <a:ext uri="{FF2B5EF4-FFF2-40B4-BE49-F238E27FC236}">
                <a16:creationId xmlns:a16="http://schemas.microsoft.com/office/drawing/2014/main" id="{2B4971D0-24C2-BF4E-C184-BA5E3EB238FC}"/>
              </a:ext>
            </a:extLst>
          </p:cNvPr>
          <p:cNvSpPr>
            <a:spLocks noGrp="1"/>
          </p:cNvSpPr>
          <p:nvPr>
            <p:ph idx="1"/>
          </p:nvPr>
        </p:nvSpPr>
        <p:spPr/>
        <p:txBody>
          <a:bodyPr/>
          <a:lstStyle/>
          <a:p>
            <a:r>
              <a:rPr lang="en-AU" sz="1600" dirty="0"/>
              <a:t>There will be four start up stages of each Project:</a:t>
            </a:r>
          </a:p>
          <a:p>
            <a:pPr marL="439738" lvl="1" indent="-171450">
              <a:buFont typeface="Arial" panose="020B0604020202020204" pitchFamily="34" charset="0"/>
              <a:buChar char="•"/>
            </a:pPr>
            <a:r>
              <a:rPr lang="en-AU" sz="1600" dirty="0"/>
              <a:t>Agreeing overarching partnership and shared decision making arrangements on Closing the Gap between participating Aboriginal and Torres Strait Islander organisations and governments</a:t>
            </a:r>
          </a:p>
          <a:p>
            <a:pPr marL="439738" lvl="1" indent="-171450">
              <a:buFont typeface="Arial" panose="020B0604020202020204" pitchFamily="34" charset="0"/>
              <a:buChar char="•"/>
            </a:pPr>
            <a:r>
              <a:rPr lang="en-AU" sz="1600" dirty="0"/>
              <a:t>Agreeing data sharing arrangements, establishing a baseline of data in the Community Data Portal and setting up accounts for participating organisations </a:t>
            </a:r>
          </a:p>
          <a:p>
            <a:pPr marL="439738" lvl="1" indent="-171450">
              <a:buFont typeface="Arial" panose="020B0604020202020204" pitchFamily="34" charset="0"/>
              <a:buChar char="•"/>
            </a:pPr>
            <a:r>
              <a:rPr lang="en-AU" sz="1600" dirty="0"/>
              <a:t>Training participating organisations on how to use the Community Data Portal </a:t>
            </a:r>
          </a:p>
          <a:p>
            <a:pPr marL="439738" lvl="1" indent="-171450">
              <a:buFont typeface="Arial" panose="020B0604020202020204" pitchFamily="34" charset="0"/>
              <a:buChar char="•"/>
            </a:pPr>
            <a:r>
              <a:rPr lang="en-AU" sz="1600" dirty="0"/>
              <a:t>Agreeing shared priorities for action and monitoring</a:t>
            </a:r>
          </a:p>
          <a:p>
            <a:endParaRPr lang="en-AU" sz="1600" dirty="0"/>
          </a:p>
          <a:p>
            <a:r>
              <a:rPr lang="en-AU" sz="1600" dirty="0"/>
              <a:t>In 2025 the parties to the National Agreement will meet to consider the progress of the projects and consider additional actions.</a:t>
            </a:r>
          </a:p>
          <a:p>
            <a:r>
              <a:rPr lang="en-AU" dirty="0"/>
              <a:t>More info: </a:t>
            </a:r>
            <a:r>
              <a:rPr lang="en-AU" dirty="0">
                <a:hlinkClick r:id="rId3"/>
              </a:rPr>
              <a:t>https://www.niaa.gov.au/our-work/closing-gap/closing-gap-community-data-portals</a:t>
            </a:r>
            <a:r>
              <a:rPr lang="en-AU" dirty="0"/>
              <a:t> </a:t>
            </a:r>
          </a:p>
          <a:p>
            <a:endParaRPr lang="en-AU" dirty="0"/>
          </a:p>
        </p:txBody>
      </p:sp>
      <p:sp>
        <p:nvSpPr>
          <p:cNvPr id="4" name="Footer Placeholder 3">
            <a:extLst>
              <a:ext uri="{FF2B5EF4-FFF2-40B4-BE49-F238E27FC236}">
                <a16:creationId xmlns:a16="http://schemas.microsoft.com/office/drawing/2014/main" id="{009C7547-8711-C8EC-78EA-2518125BCBDA}"/>
              </a:ext>
            </a:extLst>
          </p:cNvPr>
          <p:cNvSpPr>
            <a:spLocks noGrp="1"/>
          </p:cNvSpPr>
          <p:nvPr>
            <p:ph type="ftr" sz="quarter" idx="11"/>
          </p:nvPr>
        </p:nvSpPr>
        <p:spPr/>
        <p:txBody>
          <a:bodyPr/>
          <a:lstStyle/>
          <a:p>
            <a:r>
              <a:rPr lang="en-AU" dirty="0"/>
              <a:t>NIAA | Victoria and Tasmania Branch | Community Data Partnerships in Practice</a:t>
            </a:r>
          </a:p>
        </p:txBody>
      </p:sp>
      <p:sp>
        <p:nvSpPr>
          <p:cNvPr id="5" name="Slide Number Placeholder 4">
            <a:extLst>
              <a:ext uri="{FF2B5EF4-FFF2-40B4-BE49-F238E27FC236}">
                <a16:creationId xmlns:a16="http://schemas.microsoft.com/office/drawing/2014/main" id="{943645CC-3273-DB77-6EDA-CD57FDF3DB14}"/>
              </a:ext>
            </a:extLst>
          </p:cNvPr>
          <p:cNvSpPr>
            <a:spLocks noGrp="1"/>
          </p:cNvSpPr>
          <p:nvPr>
            <p:ph type="sldNum" sz="quarter" idx="12"/>
          </p:nvPr>
        </p:nvSpPr>
        <p:spPr/>
        <p:txBody>
          <a:bodyPr/>
          <a:lstStyle/>
          <a:p>
            <a:fld id="{3F63F2B1-4266-4ED4-AC2C-DB487684831E}" type="slidenum">
              <a:rPr lang="en-AU" smtClean="0"/>
              <a:t>6</a:t>
            </a:fld>
            <a:endParaRPr lang="en-AU"/>
          </a:p>
        </p:txBody>
      </p:sp>
      <p:sp>
        <p:nvSpPr>
          <p:cNvPr id="6" name="Rectangle 2">
            <a:extLst>
              <a:ext uri="{FF2B5EF4-FFF2-40B4-BE49-F238E27FC236}">
                <a16:creationId xmlns:a16="http://schemas.microsoft.com/office/drawing/2014/main" id="{F48B993D-0792-79B0-7FEC-9E3A3FAE8446}"/>
              </a:ext>
            </a:extLst>
          </p:cNvPr>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7" name="Object 6">
            <a:extLst>
              <a:ext uri="{FF2B5EF4-FFF2-40B4-BE49-F238E27FC236}">
                <a16:creationId xmlns:a16="http://schemas.microsoft.com/office/drawing/2014/main" id="{951A05C8-4903-FF5F-20F5-BF846B2BAE56}"/>
              </a:ext>
            </a:extLst>
          </p:cNvPr>
          <p:cNvGraphicFramePr>
            <a:graphicFrameLocks noChangeAspect="1"/>
          </p:cNvGraphicFramePr>
          <p:nvPr>
            <p:extLst>
              <p:ext uri="{D42A27DB-BD31-4B8C-83A1-F6EECF244321}">
                <p14:modId xmlns:p14="http://schemas.microsoft.com/office/powerpoint/2010/main" val="3899117375"/>
              </p:ext>
            </p:extLst>
          </p:nvPr>
        </p:nvGraphicFramePr>
        <p:xfrm>
          <a:off x="759126" y="4949350"/>
          <a:ext cx="958850" cy="622300"/>
        </p:xfrm>
        <a:graphic>
          <a:graphicData uri="http://schemas.openxmlformats.org/presentationml/2006/ole">
            <mc:AlternateContent xmlns:mc="http://schemas.openxmlformats.org/markup-compatibility/2006">
              <mc:Choice xmlns:v="urn:schemas-microsoft-com:vml" Requires="v">
                <p:oleObj name="Document" showAsIcon="1" r:id="rId4" imgW="957605" imgH="624709" progId="Word.Document.12">
                  <p:embed/>
                </p:oleObj>
              </mc:Choice>
              <mc:Fallback>
                <p:oleObj name="Document" showAsIcon="1" r:id="rId4" imgW="957605" imgH="624709" progId="Word.Document.12">
                  <p:embed/>
                  <p:pic>
                    <p:nvPicPr>
                      <p:cNvPr id="7" name="Object 6">
                        <a:extLst>
                          <a:ext uri="{FF2B5EF4-FFF2-40B4-BE49-F238E27FC236}">
                            <a16:creationId xmlns:a16="http://schemas.microsoft.com/office/drawing/2014/main" id="{951A05C8-4903-FF5F-20F5-BF846B2BAE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126" y="4949350"/>
                        <a:ext cx="95885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0116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856B-BAA6-3F55-EAD3-8434065306C5}"/>
              </a:ext>
            </a:extLst>
          </p:cNvPr>
          <p:cNvSpPr>
            <a:spLocks noGrp="1"/>
          </p:cNvSpPr>
          <p:nvPr>
            <p:ph type="title"/>
          </p:nvPr>
        </p:nvSpPr>
        <p:spPr/>
        <p:txBody>
          <a:bodyPr/>
          <a:lstStyle/>
          <a:p>
            <a:r>
              <a:rPr lang="en-AU" dirty="0"/>
              <a:t>The Community Data Toolkit</a:t>
            </a:r>
          </a:p>
        </p:txBody>
      </p:sp>
      <p:sp>
        <p:nvSpPr>
          <p:cNvPr id="3" name="Content Placeholder 2">
            <a:extLst>
              <a:ext uri="{FF2B5EF4-FFF2-40B4-BE49-F238E27FC236}">
                <a16:creationId xmlns:a16="http://schemas.microsoft.com/office/drawing/2014/main" id="{9C1B7F7F-E7E7-8688-D002-8E6E780F45E6}"/>
              </a:ext>
            </a:extLst>
          </p:cNvPr>
          <p:cNvSpPr>
            <a:spLocks noGrp="1"/>
          </p:cNvSpPr>
          <p:nvPr>
            <p:ph idx="1"/>
          </p:nvPr>
        </p:nvSpPr>
        <p:spPr>
          <a:xfrm>
            <a:off x="684746" y="1561605"/>
            <a:ext cx="5209278" cy="4101042"/>
          </a:xfrm>
        </p:spPr>
        <p:txBody>
          <a:bodyPr/>
          <a:lstStyle/>
          <a:p>
            <a:r>
              <a:rPr lang="en-AU" sz="1200" b="1" dirty="0"/>
              <a:t>Principles for community-level data – Pillar One </a:t>
            </a:r>
          </a:p>
          <a:p>
            <a:pPr marL="439738" lvl="1" indent="-171450">
              <a:buFont typeface="Arial" panose="020B0604020202020204" pitchFamily="34" charset="0"/>
              <a:buChar char="•"/>
            </a:pPr>
            <a:r>
              <a:rPr lang="en-AU" sz="1200" dirty="0"/>
              <a:t>access, that Government should aspire towards making community data accessible as a default; </a:t>
            </a:r>
          </a:p>
          <a:p>
            <a:pPr marL="439738" lvl="1" indent="-171450">
              <a:buFont typeface="Arial" panose="020B0604020202020204" pitchFamily="34" charset="0"/>
              <a:buChar char="•"/>
            </a:pPr>
            <a:r>
              <a:rPr lang="en-AU" sz="1200" dirty="0"/>
              <a:t>capability, that stakeholders should support community confidence and capability to do meaningful data work; and </a:t>
            </a:r>
          </a:p>
          <a:p>
            <a:pPr marL="439738" lvl="1" indent="-171450">
              <a:buFont typeface="Arial" panose="020B0604020202020204" pitchFamily="34" charset="0"/>
              <a:buChar char="•"/>
            </a:pPr>
            <a:r>
              <a:rPr lang="en-AU" sz="1200" dirty="0"/>
              <a:t>data sovereignty, that First Nations and community data sovereignty should be championed wherever feasible.  </a:t>
            </a:r>
          </a:p>
          <a:p>
            <a:r>
              <a:rPr lang="en-AU" sz="1200" b="1" dirty="0"/>
              <a:t>Finding community-level data – Pillar Two</a:t>
            </a:r>
          </a:p>
          <a:p>
            <a:pPr marL="439738" lvl="1" indent="-171450">
              <a:buFont typeface="Arial" panose="020B0604020202020204" pitchFamily="34" charset="0"/>
              <a:buChar char="•"/>
            </a:pPr>
            <a:r>
              <a:rPr lang="en-AU" sz="1200" dirty="0"/>
              <a:t>This resource will function as a library to link to selected relevant Commonwealth data. It may also include state, territory, and local government data where appropriate. </a:t>
            </a:r>
          </a:p>
          <a:p>
            <a:r>
              <a:rPr lang="en-AU" sz="1200" b="1" dirty="0"/>
              <a:t>Interpreting community-level data – Pillar Three</a:t>
            </a:r>
          </a:p>
          <a:p>
            <a:pPr marL="439738" lvl="1" indent="-171450">
              <a:buFont typeface="Arial" panose="020B0604020202020204" pitchFamily="34" charset="0"/>
              <a:buChar char="•"/>
            </a:pPr>
            <a:r>
              <a:rPr lang="en-AU" sz="1200" dirty="0"/>
              <a:t>Toolkit will assist by outlining the resources that are currently available to support data interpretation by communities, Government, and other stakeholders at various levels of data maturity. </a:t>
            </a:r>
          </a:p>
          <a:p>
            <a:pPr marL="439738" lvl="1" indent="-171450">
              <a:buFont typeface="Arial" panose="020B0604020202020204" pitchFamily="34" charset="0"/>
              <a:buChar char="•"/>
            </a:pPr>
            <a:r>
              <a:rPr lang="en-AU" sz="1200" dirty="0"/>
              <a:t>These may include examples of how final data products have been produced by experienced data analysts working across Government.</a:t>
            </a:r>
          </a:p>
          <a:p>
            <a:r>
              <a:rPr lang="en-AU" sz="1200" b="1" dirty="0"/>
              <a:t>Sharing community-level data – Pillar Four</a:t>
            </a:r>
          </a:p>
          <a:p>
            <a:pPr marL="439738" lvl="1" indent="-171450">
              <a:buFont typeface="Arial" panose="020B0604020202020204" pitchFamily="34" charset="0"/>
              <a:buChar char="•"/>
            </a:pPr>
            <a:r>
              <a:rPr lang="en-AU" sz="1200" dirty="0"/>
              <a:t>Toolkit will provide entry level information on how data sharing works under current arrangements, while providing some pathways to address potential roadblocks. </a:t>
            </a:r>
          </a:p>
        </p:txBody>
      </p:sp>
      <p:sp>
        <p:nvSpPr>
          <p:cNvPr id="4" name="Footer Placeholder 3">
            <a:extLst>
              <a:ext uri="{FF2B5EF4-FFF2-40B4-BE49-F238E27FC236}">
                <a16:creationId xmlns:a16="http://schemas.microsoft.com/office/drawing/2014/main" id="{8A938DC9-A080-F2C8-F736-FB35D8C4E9C8}"/>
              </a:ext>
            </a:extLst>
          </p:cNvPr>
          <p:cNvSpPr>
            <a:spLocks noGrp="1"/>
          </p:cNvSpPr>
          <p:nvPr>
            <p:ph type="ftr" sz="quarter" idx="11"/>
          </p:nvPr>
        </p:nvSpPr>
        <p:spPr/>
        <p:txBody>
          <a:bodyPr/>
          <a:lstStyle/>
          <a:p>
            <a:r>
              <a:rPr lang="en-AU" dirty="0"/>
              <a:t>NIAA | Victoria and Tasmania Branch | Community Data Partnerships in Practice</a:t>
            </a:r>
          </a:p>
        </p:txBody>
      </p:sp>
      <p:sp>
        <p:nvSpPr>
          <p:cNvPr id="5" name="Slide Number Placeholder 4">
            <a:extLst>
              <a:ext uri="{FF2B5EF4-FFF2-40B4-BE49-F238E27FC236}">
                <a16:creationId xmlns:a16="http://schemas.microsoft.com/office/drawing/2014/main" id="{40FB963A-03D5-1969-5408-5875B82B269C}"/>
              </a:ext>
            </a:extLst>
          </p:cNvPr>
          <p:cNvSpPr>
            <a:spLocks noGrp="1"/>
          </p:cNvSpPr>
          <p:nvPr>
            <p:ph type="sldNum" sz="quarter" idx="12"/>
          </p:nvPr>
        </p:nvSpPr>
        <p:spPr/>
        <p:txBody>
          <a:bodyPr/>
          <a:lstStyle/>
          <a:p>
            <a:fld id="{3F63F2B1-4266-4ED4-AC2C-DB487684831E}" type="slidenum">
              <a:rPr lang="en-AU" smtClean="0"/>
              <a:t>7</a:t>
            </a:fld>
            <a:endParaRPr lang="en-AU"/>
          </a:p>
        </p:txBody>
      </p:sp>
      <p:pic>
        <p:nvPicPr>
          <p:cNvPr id="6" name="Picture 5">
            <a:extLst>
              <a:ext uri="{FF2B5EF4-FFF2-40B4-BE49-F238E27FC236}">
                <a16:creationId xmlns:a16="http://schemas.microsoft.com/office/drawing/2014/main" id="{EAC64E09-884D-4083-C354-FD3AE9E99A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119" y="2130211"/>
            <a:ext cx="4682258" cy="2860430"/>
          </a:xfrm>
          <a:prstGeom prst="rect">
            <a:avLst/>
          </a:prstGeom>
          <a:noFill/>
        </p:spPr>
      </p:pic>
      <p:sp>
        <p:nvSpPr>
          <p:cNvPr id="7" name="Rectangle 2">
            <a:extLst>
              <a:ext uri="{FF2B5EF4-FFF2-40B4-BE49-F238E27FC236}">
                <a16:creationId xmlns:a16="http://schemas.microsoft.com/office/drawing/2014/main" id="{B09DE25A-FA8F-BE26-8072-C579F6613408}"/>
              </a:ext>
            </a:extLst>
          </p:cNvPr>
          <p:cNvSpPr>
            <a:spLocks noChangeArrowheads="1"/>
          </p:cNvSpPr>
          <p:nvPr/>
        </p:nvSpPr>
        <p:spPr bwMode="auto">
          <a:xfrm>
            <a:off x="6569242" y="39572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8" name="Object 7">
            <a:extLst>
              <a:ext uri="{FF2B5EF4-FFF2-40B4-BE49-F238E27FC236}">
                <a16:creationId xmlns:a16="http://schemas.microsoft.com/office/drawing/2014/main" id="{7849A9BB-5EE1-5836-7128-975F5817D9E9}"/>
              </a:ext>
            </a:extLst>
          </p:cNvPr>
          <p:cNvGraphicFramePr>
            <a:graphicFrameLocks noChangeAspect="1"/>
          </p:cNvGraphicFramePr>
          <p:nvPr>
            <p:extLst>
              <p:ext uri="{D42A27DB-BD31-4B8C-83A1-F6EECF244321}">
                <p14:modId xmlns:p14="http://schemas.microsoft.com/office/powerpoint/2010/main" val="173574053"/>
              </p:ext>
            </p:extLst>
          </p:nvPr>
        </p:nvGraphicFramePr>
        <p:xfrm>
          <a:off x="6808424" y="5248097"/>
          <a:ext cx="958850" cy="622300"/>
        </p:xfrm>
        <a:graphic>
          <a:graphicData uri="http://schemas.openxmlformats.org/presentationml/2006/ole">
            <mc:AlternateContent xmlns:mc="http://schemas.openxmlformats.org/markup-compatibility/2006">
              <mc:Choice xmlns:v="urn:schemas-microsoft-com:vml" Requires="v">
                <p:oleObj name="Acrobat Document" showAsIcon="1" r:id="rId4" imgW="957605" imgH="624709" progId="Acrobat.Document.DC">
                  <p:embed/>
                </p:oleObj>
              </mc:Choice>
              <mc:Fallback>
                <p:oleObj name="Acrobat Document" showAsIcon="1" r:id="rId4" imgW="957605" imgH="624709" progId="Acrobat.Document.DC">
                  <p:embed/>
                  <p:pic>
                    <p:nvPicPr>
                      <p:cNvPr id="8" name="Object 7">
                        <a:extLst>
                          <a:ext uri="{FF2B5EF4-FFF2-40B4-BE49-F238E27FC236}">
                            <a16:creationId xmlns:a16="http://schemas.microsoft.com/office/drawing/2014/main" id="{7849A9BB-5EE1-5836-7128-975F5817D9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8424" y="5248097"/>
                        <a:ext cx="95885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9A91D476-7A34-4F6A-E602-E943FDA054BC}"/>
              </a:ext>
            </a:extLst>
          </p:cNvPr>
          <p:cNvSpPr txBox="1"/>
          <p:nvPr/>
        </p:nvSpPr>
        <p:spPr>
          <a:xfrm>
            <a:off x="5894024" y="5137371"/>
            <a:ext cx="914400" cy="276999"/>
          </a:xfrm>
          <a:prstGeom prst="rect">
            <a:avLst/>
          </a:prstGeom>
          <a:noFill/>
        </p:spPr>
        <p:txBody>
          <a:bodyPr wrap="square" rtlCol="0">
            <a:spAutoFit/>
          </a:bodyPr>
          <a:lstStyle/>
          <a:p>
            <a:r>
              <a:rPr lang="en-AU" sz="1200" dirty="0"/>
              <a:t>More info:</a:t>
            </a:r>
          </a:p>
        </p:txBody>
      </p:sp>
    </p:spTree>
    <p:extLst>
      <p:ext uri="{BB962C8B-B14F-4D97-AF65-F5344CB8AC3E}">
        <p14:creationId xmlns:p14="http://schemas.microsoft.com/office/powerpoint/2010/main" val="1257645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CC2DB8C-B95B-4127-8238-D0F36262F22C}"/>
              </a:ext>
            </a:extLst>
          </p:cNvPr>
          <p:cNvSpPr>
            <a:spLocks noGrp="1"/>
          </p:cNvSpPr>
          <p:nvPr>
            <p:ph type="sldNum" sz="quarter" idx="12"/>
          </p:nvPr>
        </p:nvSpPr>
        <p:spPr/>
        <p:txBody>
          <a:bodyPr/>
          <a:lstStyle/>
          <a:p>
            <a:fld id="{3F63F2B1-4266-4ED4-AC2C-DB487684831E}" type="slidenum">
              <a:rPr lang="en-AU" smtClean="0"/>
              <a:pPr/>
              <a:t>8</a:t>
            </a:fld>
            <a:endParaRPr lang="en-AU"/>
          </a:p>
        </p:txBody>
      </p:sp>
      <p:sp>
        <p:nvSpPr>
          <p:cNvPr id="7" name="Footer Placeholder 6">
            <a:extLst>
              <a:ext uri="{FF2B5EF4-FFF2-40B4-BE49-F238E27FC236}">
                <a16:creationId xmlns:a16="http://schemas.microsoft.com/office/drawing/2014/main" id="{9777E417-15E4-4BB1-8EA8-0EF3A0F45E6A}"/>
              </a:ext>
            </a:extLst>
          </p:cNvPr>
          <p:cNvSpPr>
            <a:spLocks noGrp="1"/>
          </p:cNvSpPr>
          <p:nvPr>
            <p:ph type="ftr" sz="quarter" idx="3"/>
          </p:nvPr>
        </p:nvSpPr>
        <p:spPr/>
        <p:txBody>
          <a:bodyPr/>
          <a:lstStyle/>
          <a:p>
            <a:r>
              <a:rPr lang="en-AU" dirty="0"/>
              <a:t>NIAA | Victoria and Tasmania Branch | Community Data Partnerships in Practice</a:t>
            </a:r>
          </a:p>
        </p:txBody>
      </p:sp>
      <p:sp>
        <p:nvSpPr>
          <p:cNvPr id="2" name="Title 1">
            <a:extLst>
              <a:ext uri="{FF2B5EF4-FFF2-40B4-BE49-F238E27FC236}">
                <a16:creationId xmlns:a16="http://schemas.microsoft.com/office/drawing/2014/main" id="{05A19F71-10EF-4B24-A95E-F5A6EDB08483}"/>
              </a:ext>
            </a:extLst>
          </p:cNvPr>
          <p:cNvSpPr>
            <a:spLocks noGrp="1"/>
          </p:cNvSpPr>
          <p:nvPr>
            <p:ph type="title"/>
          </p:nvPr>
        </p:nvSpPr>
        <p:spPr/>
        <p:txBody>
          <a:bodyPr/>
          <a:lstStyle/>
          <a:p>
            <a:r>
              <a:rPr lang="en-AU" dirty="0"/>
              <a:t>Questions?</a:t>
            </a:r>
          </a:p>
        </p:txBody>
      </p:sp>
    </p:spTree>
    <p:extLst>
      <p:ext uri="{BB962C8B-B14F-4D97-AF65-F5344CB8AC3E}">
        <p14:creationId xmlns:p14="http://schemas.microsoft.com/office/powerpoint/2010/main" val="654552050"/>
      </p:ext>
    </p:extLst>
  </p:cSld>
  <p:clrMapOvr>
    <a:masterClrMapping/>
  </p:clrMapOvr>
</p:sld>
</file>

<file path=ppt/theme/theme1.xml><?xml version="1.0" encoding="utf-8"?>
<a:theme xmlns:a="http://schemas.openxmlformats.org/drawingml/2006/main" name="NIAA Teal Theme">
  <a:themeElements>
    <a:clrScheme name="NIAA">
      <a:dk1>
        <a:srgbClr val="000000"/>
      </a:dk1>
      <a:lt1>
        <a:sysClr val="window" lastClr="FFFFFF"/>
      </a:lt1>
      <a:dk2>
        <a:srgbClr val="014463"/>
      </a:dk2>
      <a:lt2>
        <a:srgbClr val="D1D1D1"/>
      </a:lt2>
      <a:accent1>
        <a:srgbClr val="25303B"/>
      </a:accent1>
      <a:accent2>
        <a:srgbClr val="BEA887"/>
      </a:accent2>
      <a:accent3>
        <a:srgbClr val="00948D"/>
      </a:accent3>
      <a:accent4>
        <a:srgbClr val="DD7500"/>
      </a:accent4>
      <a:accent5>
        <a:srgbClr val="F7A600"/>
      </a:accent5>
      <a:accent6>
        <a:srgbClr val="005347"/>
      </a:accent6>
      <a:hlink>
        <a:srgbClr val="0289C8"/>
      </a:hlink>
      <a:folHlink>
        <a:srgbClr val="0289C8"/>
      </a:folHlink>
    </a:clrScheme>
    <a:fontScheme name="Dept PMC">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C003-NIAA-Generic-A4-Print-Teal- Draft.potx" id="{79A62DC6-5FB2-4750-BD9B-A9A142A41539}" vid="{8BD80D2F-34F7-4B06-8D72-00CE8D03A5B6}"/>
    </a:ext>
  </a:extLst>
</a:theme>
</file>

<file path=ppt/theme/theme2.xml><?xml version="1.0" encoding="utf-8"?>
<a:theme xmlns:a="http://schemas.openxmlformats.org/drawingml/2006/main" name="NIAA Orange Theme">
  <a:themeElements>
    <a:clrScheme name="NIAA">
      <a:dk1>
        <a:srgbClr val="000000"/>
      </a:dk1>
      <a:lt1>
        <a:sysClr val="window" lastClr="FFFFFF"/>
      </a:lt1>
      <a:dk2>
        <a:srgbClr val="014463"/>
      </a:dk2>
      <a:lt2>
        <a:srgbClr val="D1D1D1"/>
      </a:lt2>
      <a:accent1>
        <a:srgbClr val="25303B"/>
      </a:accent1>
      <a:accent2>
        <a:srgbClr val="BEA887"/>
      </a:accent2>
      <a:accent3>
        <a:srgbClr val="00948D"/>
      </a:accent3>
      <a:accent4>
        <a:srgbClr val="DD7500"/>
      </a:accent4>
      <a:accent5>
        <a:srgbClr val="F7A600"/>
      </a:accent5>
      <a:accent6>
        <a:srgbClr val="005347"/>
      </a:accent6>
      <a:hlink>
        <a:srgbClr val="0289C8"/>
      </a:hlink>
      <a:folHlink>
        <a:srgbClr val="0289C8"/>
      </a:folHlink>
    </a:clrScheme>
    <a:fontScheme name="Dept PMC">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C003-NIAA-Generic-A4-Print-Teal- Draft.potx" id="{79A62DC6-5FB2-4750-BD9B-A9A142A41539}" vid="{26DD878B-DCFD-4E3B-8B89-92B1E18A4B43}"/>
    </a:ext>
  </a:extLst>
</a:theme>
</file>

<file path=ppt/theme/theme3.xml><?xml version="1.0" encoding="utf-8"?>
<a:theme xmlns:a="http://schemas.openxmlformats.org/drawingml/2006/main" name="NIAA Tan Theme">
  <a:themeElements>
    <a:clrScheme name="NIAA">
      <a:dk1>
        <a:srgbClr val="000000"/>
      </a:dk1>
      <a:lt1>
        <a:sysClr val="window" lastClr="FFFFFF"/>
      </a:lt1>
      <a:dk2>
        <a:srgbClr val="014463"/>
      </a:dk2>
      <a:lt2>
        <a:srgbClr val="D1D1D1"/>
      </a:lt2>
      <a:accent1>
        <a:srgbClr val="25303B"/>
      </a:accent1>
      <a:accent2>
        <a:srgbClr val="BEA887"/>
      </a:accent2>
      <a:accent3>
        <a:srgbClr val="00948D"/>
      </a:accent3>
      <a:accent4>
        <a:srgbClr val="DD7500"/>
      </a:accent4>
      <a:accent5>
        <a:srgbClr val="F7A600"/>
      </a:accent5>
      <a:accent6>
        <a:srgbClr val="005347"/>
      </a:accent6>
      <a:hlink>
        <a:srgbClr val="0289C8"/>
      </a:hlink>
      <a:folHlink>
        <a:srgbClr val="0289C8"/>
      </a:folHlink>
    </a:clrScheme>
    <a:fontScheme name="Dept PMC">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C003-NIAA-Generic-A4-Print-Teal- Draft.potx" id="{79A62DC6-5FB2-4750-BD9B-A9A142A41539}" vid="{A96A4EAE-0751-4B20-91AC-347DBF20CA83}"/>
    </a:ext>
  </a:extLst>
</a:theme>
</file>

<file path=ppt/theme/theme4.xml><?xml version="1.0" encoding="utf-8"?>
<a:theme xmlns:a="http://schemas.openxmlformats.org/drawingml/2006/main" name="NIAA Dark Blue Theme">
  <a:themeElements>
    <a:clrScheme name="NIAA">
      <a:dk1>
        <a:srgbClr val="000000"/>
      </a:dk1>
      <a:lt1>
        <a:sysClr val="window" lastClr="FFFFFF"/>
      </a:lt1>
      <a:dk2>
        <a:srgbClr val="014463"/>
      </a:dk2>
      <a:lt2>
        <a:srgbClr val="D1D1D1"/>
      </a:lt2>
      <a:accent1>
        <a:srgbClr val="25303B"/>
      </a:accent1>
      <a:accent2>
        <a:srgbClr val="BEA887"/>
      </a:accent2>
      <a:accent3>
        <a:srgbClr val="00948D"/>
      </a:accent3>
      <a:accent4>
        <a:srgbClr val="DD7500"/>
      </a:accent4>
      <a:accent5>
        <a:srgbClr val="F7A600"/>
      </a:accent5>
      <a:accent6>
        <a:srgbClr val="005347"/>
      </a:accent6>
      <a:hlink>
        <a:srgbClr val="0289C8"/>
      </a:hlink>
      <a:folHlink>
        <a:srgbClr val="0289C8"/>
      </a:folHlink>
    </a:clrScheme>
    <a:fontScheme name="Dept PMC">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C003-NIAA-Generic-A4-Print-Teal- Draft.potx" id="{79A62DC6-5FB2-4750-BD9B-A9A142A41539}" vid="{F7D85A13-EA19-4301-A8A8-3767261B8EC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2741A3CC43404FA734A5ADD2A80536" ma:contentTypeVersion="17" ma:contentTypeDescription="Create a new document." ma:contentTypeScope="" ma:versionID="403e697b1065512f74ee7b12e9f8360a">
  <xsd:schema xmlns:xsd="http://www.w3.org/2001/XMLSchema" xmlns:xs="http://www.w3.org/2001/XMLSchema" xmlns:p="http://schemas.microsoft.com/office/2006/metadata/properties" xmlns:ns2="6e8f92d4-3a6a-447c-844a-073cc93f384e" xmlns:ns3="e2d4c089-1931-41b4-afd0-168812f5dd60" targetNamespace="http://schemas.microsoft.com/office/2006/metadata/properties" ma:root="true" ma:fieldsID="8f06b9d21cd5d15c0857f1088956b0d2" ns2:_="" ns3:_="">
    <xsd:import namespace="6e8f92d4-3a6a-447c-844a-073cc93f384e"/>
    <xsd:import namespace="e2d4c089-1931-41b4-afd0-168812f5dd6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Titles" minOccurs="0"/>
                <xsd:element ref="ns3:lcf76f155ced4ddcb4097134ff3c332f" minOccurs="0"/>
                <xsd:element ref="ns2:TaxCatchAll"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Location" minOccurs="0"/>
                <xsd:element ref="ns3:Responsib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8f92d4-3a6a-447c-844a-073cc93f384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b974dca-8933-4b0b-a317-1e6408c75a85}" ma:internalName="TaxCatchAll" ma:showField="CatchAllData" ma:web="6e8f92d4-3a6a-447c-844a-073cc93f38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d4c089-1931-41b4-afd0-168812f5dd6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Titles" ma:index="12" nillable="true" ma:displayName="Titles" ma:description="Areas of Projects" ma:format="Dropdown" ma:internalName="Titles">
      <xsd:simpleType>
        <xsd:restriction base="dms:Choice">
          <xsd:enumeration value="Internal Evaluation Projects"/>
          <xsd:enumeration value="External Evaluation Support"/>
          <xsd:enumeration value="External Research Support"/>
          <xsd:enumeration value="Internal Research Projects"/>
          <xsd:enumeration value="New/Committed"/>
          <xsd:enumeration value="Older"/>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5b841a4-7e9f-4f0e-8263-1aef8a8eaf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Responsible" ma:index="24" nillable="true" ma:displayName="Staff" ma:format="Dropdown" ma:list="UserInfo" ma:SharePointGroup="0" ma:internalName="Responsib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e8f92d4-3a6a-447c-844a-073cc93f384e">
      <UserInfo>
        <DisplayName/>
        <AccountId xsi:nil="true"/>
        <AccountType/>
      </UserInfo>
    </SharedWithUsers>
    <TaxCatchAll xmlns="6e8f92d4-3a6a-447c-844a-073cc93f384e" xsi:nil="true"/>
    <lcf76f155ced4ddcb4097134ff3c332f xmlns="e2d4c089-1931-41b4-afd0-168812f5dd60">
      <Terms xmlns="http://schemas.microsoft.com/office/infopath/2007/PartnerControls"/>
    </lcf76f155ced4ddcb4097134ff3c332f>
    <Responsible xmlns="e2d4c089-1931-41b4-afd0-168812f5dd60">
      <UserInfo>
        <DisplayName/>
        <AccountId xsi:nil="true"/>
        <AccountType/>
      </UserInfo>
    </Responsible>
    <Titles xmlns="e2d4c089-1931-41b4-afd0-168812f5dd60" xsi:nil="true"/>
  </documentManagement>
</p:properties>
</file>

<file path=customXml/itemProps1.xml><?xml version="1.0" encoding="utf-8"?>
<ds:datastoreItem xmlns:ds="http://schemas.openxmlformats.org/officeDocument/2006/customXml" ds:itemID="{1E60B771-5D6A-4B8C-ADF9-2472AF6FCC0E}"/>
</file>

<file path=customXml/itemProps2.xml><?xml version="1.0" encoding="utf-8"?>
<ds:datastoreItem xmlns:ds="http://schemas.openxmlformats.org/officeDocument/2006/customXml" ds:itemID="{C0686AAD-E31C-4E84-93E5-C3DE92F565C8}">
  <ds:schemaRefs>
    <ds:schemaRef ds:uri="http://schemas.microsoft.com/sharepoint/v3/contenttype/forms"/>
  </ds:schemaRefs>
</ds:datastoreItem>
</file>

<file path=customXml/itemProps3.xml><?xml version="1.0" encoding="utf-8"?>
<ds:datastoreItem xmlns:ds="http://schemas.openxmlformats.org/officeDocument/2006/customXml" ds:itemID="{B7248173-CCBE-4145-B297-29471550D2AF}">
  <ds:schemaRefs>
    <ds:schemaRef ds:uri="http://schemas.microsoft.com/office/2006/metadata/properties"/>
    <ds:schemaRef ds:uri="http://schemas.microsoft.com/office/infopath/2007/PartnerControls"/>
    <ds:schemaRef ds:uri="7519E5CE-7CB8-4A1E-B9AE-837359C13E98"/>
    <ds:schemaRef ds:uri="http://schemas.microsoft.com/sharepoint/v3"/>
    <ds:schemaRef ds:uri="http://schemas.microsoft.com/sharepoint/v3/fields"/>
    <ds:schemaRef ds:uri="a67d69fb-1cc0-4318-a70d-ba82c4882e7d"/>
  </ds:schemaRefs>
</ds:datastoreItem>
</file>

<file path=docMetadata/LabelInfo.xml><?xml version="1.0" encoding="utf-8"?>
<clbl:labelList xmlns:clbl="http://schemas.microsoft.com/office/2020/mipLabelMetadata">
  <clbl:label id="{b3712af2-6728-4e11-bcea-c85236845f55}" enabled="0" method="" siteId="{b3712af2-6728-4e11-bcea-c85236845f55}" removed="1"/>
</clbl:labelList>
</file>

<file path=docProps/app.xml><?xml version="1.0" encoding="utf-8"?>
<Properties xmlns="http://schemas.openxmlformats.org/officeDocument/2006/extended-properties" xmlns:vt="http://schemas.openxmlformats.org/officeDocument/2006/docPropsVTypes">
  <Template>powerpoint-16x9-standard-teal</Template>
  <TotalTime>670</TotalTime>
  <Words>2214</Words>
  <Application>Microsoft Office PowerPoint</Application>
  <PresentationFormat>A4 Paper (210x297 mm)</PresentationFormat>
  <Paragraphs>150</Paragraphs>
  <Slides>8</Slides>
  <Notes>7</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2</vt:i4>
      </vt:variant>
      <vt:variant>
        <vt:lpstr>Slide Titles</vt:lpstr>
      </vt:variant>
      <vt:variant>
        <vt:i4>8</vt:i4>
      </vt:variant>
    </vt:vector>
  </HeadingPairs>
  <TitlesOfParts>
    <vt:vector size="19" baseType="lpstr">
      <vt:lpstr>Arial</vt:lpstr>
      <vt:lpstr>Calibri</vt:lpstr>
      <vt:lpstr>Calibri Light</vt:lpstr>
      <vt:lpstr>Century Gothic</vt:lpstr>
      <vt:lpstr>Symbol</vt:lpstr>
      <vt:lpstr>NIAA Teal Theme</vt:lpstr>
      <vt:lpstr>NIAA Orange Theme</vt:lpstr>
      <vt:lpstr>NIAA Tan Theme</vt:lpstr>
      <vt:lpstr>NIAA Dark Blue Theme</vt:lpstr>
      <vt:lpstr>Microsoft Word Document</vt:lpstr>
      <vt:lpstr>Adobe Acrobat Document</vt:lpstr>
      <vt:lpstr>Community Data Partnerships in Practice</vt:lpstr>
      <vt:lpstr>Priority Reform Four - Shared Access to Data and Information at a Regional Level</vt:lpstr>
      <vt:lpstr>Framework for Governance of Indigenous Data (GID)</vt:lpstr>
      <vt:lpstr>Framework for Governance of Indigenous Data (GID)</vt:lpstr>
      <vt:lpstr>National Agreement on Closing the Gap – Community Data Projects </vt:lpstr>
      <vt:lpstr>National Agreement on Closing the Gap – Community Data Projects </vt:lpstr>
      <vt:lpstr>The Community Data Toolkit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Based Partnerships in Practice</dc:title>
  <dc:creator>Smits, Bridget</dc:creator>
  <cp:keywords/>
  <dc:description/>
  <cp:lastModifiedBy>Smits, Bridget</cp:lastModifiedBy>
  <cp:revision>1</cp:revision>
  <dcterms:created xsi:type="dcterms:W3CDTF">2024-08-08T04:42:02Z</dcterms:created>
  <dcterms:modified xsi:type="dcterms:W3CDTF">2024-08-13T01:53:41Z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0x010100A92741A3CC43404FA734A5ADD2A80536</vt:lpwstr>
  </property>
  <property fmtid="{D5CDD505-2E9C-101B-9397-08002B2CF9AE}" pid="3" name="HPRMSecurityLevel">
    <vt:lpwstr>57;#OFFICIAL|11463c70-78df-4e3b-b0ff-f66cd3cb26ec</vt:lpwstr>
  </property>
  <property fmtid="{D5CDD505-2E9C-101B-9397-08002B2CF9AE}" pid="4" name="ESearchTags">
    <vt:lpwstr/>
  </property>
  <property fmtid="{D5CDD505-2E9C-101B-9397-08002B2CF9AE}" pid="5" name="PMC.ESearch.TagGeneratedTime">
    <vt:lpwstr>2020-02-28T18:01:24</vt:lpwstr>
  </property>
  <property fmtid="{D5CDD505-2E9C-101B-9397-08002B2CF9AE}" pid="6" name="HPRMSecurityCaveat">
    <vt:lpwstr/>
  </property>
  <property fmtid="{D5CDD505-2E9C-101B-9397-08002B2CF9AE}" pid="7" name="Order">
    <vt:r8>4100</vt:r8>
  </property>
  <property fmtid="{D5CDD505-2E9C-101B-9397-08002B2CF9AE}" pid="8" name="vti_imgdate">
    <vt:lpwstr/>
  </property>
  <property fmtid="{D5CDD505-2E9C-101B-9397-08002B2CF9AE}" pid="9" name="TaxKeyword">
    <vt:lpwstr/>
  </property>
  <property fmtid="{D5CDD505-2E9C-101B-9397-08002B2CF9AE}" pid="10" name="TaxCatchAll">
    <vt:lpwstr/>
  </property>
  <property fmtid="{D5CDD505-2E9C-101B-9397-08002B2CF9AE}" pid="11" name="TaxKeywordTaxHTField">
    <vt:lpwstr/>
  </property>
  <property fmtid="{D5CDD505-2E9C-101B-9397-08002B2CF9AE}" pid="12" name="TemplateUrl">
    <vt:lpwstr/>
  </property>
  <property fmtid="{D5CDD505-2E9C-101B-9397-08002B2CF9AE}" pid="13" name="FunctionalArea_Note">
    <vt:lpwstr/>
  </property>
  <property fmtid="{D5CDD505-2E9C-101B-9397-08002B2CF9AE}" pid="14" name="FunctionalArea">
    <vt:lpwstr/>
  </property>
  <property fmtid="{D5CDD505-2E9C-101B-9397-08002B2CF9AE}" pid="15" name="PublishingContactEmail">
    <vt:lpwstr/>
  </property>
  <property fmtid="{D5CDD505-2E9C-101B-9397-08002B2CF9AE}" pid="16" name="xd_Signature">
    <vt:bool>false</vt:bool>
  </property>
  <property fmtid="{D5CDD505-2E9C-101B-9397-08002B2CF9AE}" pid="17" name="xd_ProgID">
    <vt:lpwstr/>
  </property>
  <property fmtid="{D5CDD505-2E9C-101B-9397-08002B2CF9AE}" pid="18" name="MediaServiceImageTags">
    <vt:lpwstr/>
  </property>
  <property fmtid="{D5CDD505-2E9C-101B-9397-08002B2CF9AE}" pid="19" name="_SourceUrl">
    <vt:lpwstr/>
  </property>
  <property fmtid="{D5CDD505-2E9C-101B-9397-08002B2CF9AE}" pid="20" name="_SharedFileIndex">
    <vt:lpwstr/>
  </property>
  <property fmtid="{D5CDD505-2E9C-101B-9397-08002B2CF9AE}" pid="21" name="ComplianceAssetId">
    <vt:lpwstr/>
  </property>
  <property fmtid="{D5CDD505-2E9C-101B-9397-08002B2CF9AE}" pid="22" name="_ExtendedDescription">
    <vt:lpwstr/>
  </property>
  <property fmtid="{D5CDD505-2E9C-101B-9397-08002B2CF9AE}" pid="23" name="TriggerFlowInfo">
    <vt:lpwstr/>
  </property>
</Properties>
</file>